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0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56" r:id="rId3"/>
    <p:sldId id="257" r:id="rId4"/>
    <p:sldId id="258" r:id="rId5"/>
    <p:sldId id="259" r:id="rId6"/>
    <p:sldId id="264" r:id="rId7"/>
    <p:sldId id="265" r:id="rId8"/>
    <p:sldId id="266" r:id="rId9"/>
    <p:sldId id="260" r:id="rId10"/>
    <p:sldId id="267" r:id="rId11"/>
    <p:sldId id="268" r:id="rId12"/>
    <p:sldId id="269" r:id="rId13"/>
    <p:sldId id="261" r:id="rId14"/>
    <p:sldId id="271" r:id="rId15"/>
    <p:sldId id="270" r:id="rId16"/>
    <p:sldId id="272" r:id="rId17"/>
    <p:sldId id="262" r:id="rId18"/>
    <p:sldId id="275" r:id="rId19"/>
    <p:sldId id="274" r:id="rId20"/>
    <p:sldId id="273" r:id="rId21"/>
    <p:sldId id="263" r:id="rId22"/>
    <p:sldId id="276" r:id="rId23"/>
    <p:sldId id="279" r:id="rId24"/>
    <p:sldId id="278" r:id="rId25"/>
    <p:sldId id="277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2" autoAdjust="0"/>
    <p:restoredTop sz="93692"/>
  </p:normalViewPr>
  <p:slideViewPr>
    <p:cSldViewPr snapToGrid="0" snapToObjects="1">
      <p:cViewPr>
        <p:scale>
          <a:sx n="50" d="100"/>
          <a:sy n="50" d="100"/>
        </p:scale>
        <p:origin x="1648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90-40C0-AA9E-91316F4071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90-40C0-AA9E-91316F4071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90-40C0-AA9E-91316F4071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24418047"/>
        <c:axId val="2124420127"/>
      </c:barChart>
      <c:catAx>
        <c:axId val="2124418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2124420127"/>
        <c:crosses val="autoZero"/>
        <c:auto val="1"/>
        <c:lblAlgn val="ctr"/>
        <c:lblOffset val="100"/>
        <c:noMultiLvlLbl val="0"/>
      </c:catAx>
      <c:valAx>
        <c:axId val="2124420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24418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39-43E4-8C2F-CCD78A62784B}"/>
              </c:ext>
            </c:extLst>
          </c:dPt>
          <c:dPt>
            <c:idx val="1"/>
            <c:bubble3D val="0"/>
            <c:explosion val="11"/>
            <c:spPr>
              <a:solidFill>
                <a:schemeClr val="accent1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39-43E4-8C2F-CCD78A62784B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F39-43E4-8C2F-CCD78A62784B}"/>
              </c:ext>
            </c:extLst>
          </c:dPt>
          <c:dPt>
            <c:idx val="4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39-43E4-8C2F-CCD78A6278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52"/>
        <c:secondPieSize val="83"/>
        <c:ser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 形 1"/>
          <p:cNvSpPr/>
          <p:nvPr userDrawn="1"/>
        </p:nvSpPr>
        <p:spPr>
          <a:xfrm>
            <a:off x="2087617" y="3816826"/>
            <a:ext cx="443948" cy="443948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L 形 2"/>
          <p:cNvSpPr/>
          <p:nvPr userDrawn="1"/>
        </p:nvSpPr>
        <p:spPr>
          <a:xfrm flipH="1">
            <a:off x="9664306" y="3816826"/>
            <a:ext cx="443948" cy="443948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L 形 3"/>
          <p:cNvSpPr/>
          <p:nvPr userDrawn="1"/>
        </p:nvSpPr>
        <p:spPr>
          <a:xfrm flipV="1">
            <a:off x="2087617" y="2541881"/>
            <a:ext cx="443948" cy="443948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L 形 4"/>
          <p:cNvSpPr/>
          <p:nvPr userDrawn="1"/>
        </p:nvSpPr>
        <p:spPr>
          <a:xfrm flipH="1" flipV="1">
            <a:off x="9664306" y="2541881"/>
            <a:ext cx="443948" cy="443948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531566" y="2985829"/>
            <a:ext cx="713274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0437" y="4736839"/>
            <a:ext cx="519112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PLEASE ADD THE TEXT HERE.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808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 userDrawn="1"/>
        </p:nvSpPr>
        <p:spPr>
          <a:xfrm>
            <a:off x="0" y="6138332"/>
            <a:ext cx="12192000" cy="7196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5771639" y="5664200"/>
            <a:ext cx="648720" cy="75375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半闭框 7"/>
          <p:cNvSpPr/>
          <p:nvPr userDrawn="1"/>
        </p:nvSpPr>
        <p:spPr>
          <a:xfrm rot="13500000">
            <a:off x="5938942" y="5981272"/>
            <a:ext cx="314118" cy="314118"/>
          </a:xfrm>
          <a:prstGeom prst="halfFrame">
            <a:avLst>
              <a:gd name="adj1" fmla="val 19225"/>
              <a:gd name="adj2" fmla="val 1922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46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67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496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61748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197757" y="975392"/>
            <a:ext cx="3341031" cy="716012"/>
            <a:chOff x="2087617" y="2541881"/>
            <a:chExt cx="8020637" cy="1718893"/>
          </a:xfrm>
        </p:grpSpPr>
        <p:sp>
          <p:nvSpPr>
            <p:cNvPr id="6" name="L 形 5"/>
            <p:cNvSpPr/>
            <p:nvPr userDrawn="1"/>
          </p:nvSpPr>
          <p:spPr>
            <a:xfrm>
              <a:off x="2087617" y="3816826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L 形 6"/>
            <p:cNvSpPr/>
            <p:nvPr userDrawn="1"/>
          </p:nvSpPr>
          <p:spPr>
            <a:xfrm flipH="1">
              <a:off x="9664306" y="3816826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L 形 7"/>
            <p:cNvSpPr/>
            <p:nvPr userDrawn="1"/>
          </p:nvSpPr>
          <p:spPr>
            <a:xfrm flipV="1">
              <a:off x="2087617" y="2541881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L 形 8"/>
            <p:cNvSpPr/>
            <p:nvPr userDrawn="1"/>
          </p:nvSpPr>
          <p:spPr>
            <a:xfrm flipH="1" flipV="1">
              <a:off x="9664306" y="2541881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135188" y="1011840"/>
            <a:ext cx="34798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2197757" y="2194345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6492626" y="2194345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197757" y="3148799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492626" y="3148799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17" name="等腰三角形 16"/>
          <p:cNvSpPr/>
          <p:nvPr userDrawn="1"/>
        </p:nvSpPr>
        <p:spPr>
          <a:xfrm>
            <a:off x="0" y="5260209"/>
            <a:ext cx="12192000" cy="954454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6214663"/>
            <a:ext cx="12191999" cy="64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53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>
            <a:off x="0" y="5260209"/>
            <a:ext cx="12192000" cy="954454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214663"/>
            <a:ext cx="12191999" cy="64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2197757" y="975392"/>
            <a:ext cx="3341031" cy="716012"/>
            <a:chOff x="2087617" y="2541881"/>
            <a:chExt cx="8020637" cy="1718893"/>
          </a:xfrm>
        </p:grpSpPr>
        <p:sp>
          <p:nvSpPr>
            <p:cNvPr id="21" name="L 形 20"/>
            <p:cNvSpPr/>
            <p:nvPr userDrawn="1"/>
          </p:nvSpPr>
          <p:spPr>
            <a:xfrm>
              <a:off x="2087617" y="3816826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L 形 21"/>
            <p:cNvSpPr/>
            <p:nvPr userDrawn="1"/>
          </p:nvSpPr>
          <p:spPr>
            <a:xfrm flipH="1">
              <a:off x="9664306" y="3816826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L 形 22"/>
            <p:cNvSpPr/>
            <p:nvPr userDrawn="1"/>
          </p:nvSpPr>
          <p:spPr>
            <a:xfrm flipV="1">
              <a:off x="2087617" y="2541881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L 形 23"/>
            <p:cNvSpPr/>
            <p:nvPr userDrawn="1"/>
          </p:nvSpPr>
          <p:spPr>
            <a:xfrm flipH="1" flipV="1">
              <a:off x="9664306" y="2541881"/>
              <a:ext cx="443948" cy="443948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135188" y="1011840"/>
            <a:ext cx="34798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2197757" y="2194345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6492626" y="2194345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197757" y="3148799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492626" y="3148799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2197757" y="4103253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6492626" y="4103253"/>
            <a:ext cx="3479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292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0" y="5260209"/>
            <a:ext cx="12192000" cy="954454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214663"/>
            <a:ext cx="12191999" cy="6433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91392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892300" y="1883606"/>
            <a:ext cx="8407400" cy="16927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5676900" y="1636499"/>
            <a:ext cx="8382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84003" y="4026684"/>
            <a:ext cx="282399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385733" y="3919959"/>
            <a:ext cx="3420534" cy="61087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半闭框 13"/>
          <p:cNvSpPr/>
          <p:nvPr userDrawn="1"/>
        </p:nvSpPr>
        <p:spPr>
          <a:xfrm rot="13500000">
            <a:off x="5900167" y="4735551"/>
            <a:ext cx="391667" cy="391667"/>
          </a:xfrm>
          <a:prstGeom prst="half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30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2724785" y="2857500"/>
            <a:ext cx="6742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2724785" y="3972560"/>
            <a:ext cx="6742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724785" y="3013501"/>
            <a:ext cx="6746302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  </a:t>
            </a:r>
            <a:r>
              <a:rPr lang="zh-CN" altLang="en-US" dirty="0"/>
              <a:t>工作回顾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16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69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30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0" y="6138332"/>
            <a:ext cx="12192000" cy="7196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5771639" y="6138331"/>
            <a:ext cx="648720" cy="2796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85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2" r:id="rId2"/>
    <p:sldLayoutId id="2147483686" r:id="rId3"/>
    <p:sldLayoutId id="2147483683" r:id="rId4"/>
    <p:sldLayoutId id="2147483684" r:id="rId5"/>
    <p:sldLayoutId id="2147483662" r:id="rId6"/>
    <p:sldLayoutId id="2147483687" r:id="rId7"/>
    <p:sldLayoutId id="2147483688" r:id="rId8"/>
    <p:sldLayoutId id="2147483689" r:id="rId9"/>
    <p:sldLayoutId id="2147483692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78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4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hyperlink" Target="http://www.officeplus.c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hyperlink" Target="http://www.officeplus.cn/" TargetMode="Externa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6" Type="http://schemas.openxmlformats.org/officeDocument/2006/relationships/hyperlink" Target="http://www.officeplus.cn/" TargetMode="Externa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hyperlink" Target="http://www.officeplus.cn/" TargetMode="Externa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://www.officeplus.c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hyperlink" Target="http://www.officeplus.cn/" TargetMode="Externa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://www.officeplus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531566" y="2985829"/>
            <a:ext cx="7132740" cy="830997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BUSINESS REPORT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500437" y="4919960"/>
            <a:ext cx="5191125" cy="40011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PRESENTED BY OfficePLUS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4143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Two </a:t>
            </a:r>
            <a:r>
              <a:rPr lang="zh-CN" altLang="en-US" dirty="0">
                <a:cs typeface="+mn-ea"/>
                <a:sym typeface="+mn-lt"/>
              </a:rPr>
              <a:t>心得体会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667795000"/>
              </p:ext>
            </p:extLst>
          </p:nvPr>
        </p:nvGraphicFramePr>
        <p:xfrm>
          <a:off x="660400" y="1572948"/>
          <a:ext cx="7247467" cy="363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993286" y="2964119"/>
            <a:ext cx="223651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solidFill>
                  <a:schemeClr val="accent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7993286" y="2964119"/>
            <a:ext cx="2236510" cy="5375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7867" y="3670331"/>
            <a:ext cx="3267064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2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hlinkClick r:id="rId4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3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Two </a:t>
            </a:r>
            <a:r>
              <a:rPr lang="zh-CN" altLang="en-US" dirty="0">
                <a:cs typeface="+mn-ea"/>
                <a:sym typeface="+mn-lt"/>
              </a:rPr>
              <a:t>心得体会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-374" r="598"/>
          <a:stretch/>
        </p:blipFill>
        <p:spPr>
          <a:xfrm>
            <a:off x="712271" y="1491589"/>
            <a:ext cx="6743548" cy="38017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271" y="5355864"/>
            <a:ext cx="223651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2271" y="5809321"/>
            <a:ext cx="6743548" cy="5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</a:t>
            </a:r>
            <a:endParaRPr lang="zh-CN" altLang="en-US" sz="1200" kern="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80019" y="3882129"/>
            <a:ext cx="223651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7713887" y="4396275"/>
            <a:ext cx="1948483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TEXT</a:t>
            </a:r>
          </a:p>
        </p:txBody>
      </p:sp>
      <p:sp>
        <p:nvSpPr>
          <p:cNvPr id="8" name="矩形 7"/>
          <p:cNvSpPr/>
          <p:nvPr/>
        </p:nvSpPr>
        <p:spPr>
          <a:xfrm>
            <a:off x="9806018" y="4396275"/>
            <a:ext cx="1948483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TEXT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13887" y="4886985"/>
            <a:ext cx="4040614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ADD THE TEXT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hlinkClick r:id="rId5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320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03 </a:t>
            </a:r>
            <a:r>
              <a:rPr lang="zh-CN" altLang="en-US" dirty="0">
                <a:cs typeface="+mn-ea"/>
                <a:sym typeface="+mn-lt"/>
              </a:rPr>
              <a:t>经验教训</a:t>
            </a:r>
          </a:p>
        </p:txBody>
      </p:sp>
      <p:pic>
        <p:nvPicPr>
          <p:cNvPr id="3" name="图片 2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99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Three </a:t>
            </a:r>
            <a:r>
              <a:rPr lang="zh-CN" altLang="en-US" dirty="0">
                <a:cs typeface="+mn-ea"/>
                <a:sym typeface="+mn-lt"/>
              </a:rPr>
              <a:t>经验教训</a:t>
            </a:r>
          </a:p>
        </p:txBody>
      </p:sp>
      <p:sp>
        <p:nvSpPr>
          <p:cNvPr id="3" name="燕尾形 2"/>
          <p:cNvSpPr/>
          <p:nvPr/>
        </p:nvSpPr>
        <p:spPr>
          <a:xfrm>
            <a:off x="903322" y="3065098"/>
            <a:ext cx="2710121" cy="52251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2012</a:t>
            </a:r>
            <a:endParaRPr kumimoji="1"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3483376" y="3065098"/>
            <a:ext cx="2710121" cy="52251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2013</a:t>
            </a:r>
            <a:endParaRPr kumimoji="1"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6063431" y="3065098"/>
            <a:ext cx="2710121" cy="52251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2014</a:t>
            </a:r>
            <a:endParaRPr kumimoji="1"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8643486" y="3065098"/>
            <a:ext cx="2710121" cy="52251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2015</a:t>
            </a:r>
            <a:endParaRPr kumimoji="1"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63270" y="1872537"/>
            <a:ext cx="790413" cy="1286653"/>
            <a:chOff x="1396857" y="1209491"/>
            <a:chExt cx="592810" cy="964990"/>
          </a:xfrm>
        </p:grpSpPr>
        <p:grpSp>
          <p:nvGrpSpPr>
            <p:cNvPr id="8" name="组 12"/>
            <p:cNvGrpSpPr/>
            <p:nvPr/>
          </p:nvGrpSpPr>
          <p:grpSpPr>
            <a:xfrm>
              <a:off x="1396857" y="1209491"/>
              <a:ext cx="592810" cy="964990"/>
              <a:chOff x="1396857" y="1361891"/>
              <a:chExt cx="592810" cy="964990"/>
            </a:xfrm>
          </p:grpSpPr>
          <p:sp>
            <p:nvSpPr>
              <p:cNvPr id="10" name="椭圆 9"/>
              <p:cNvSpPr/>
              <p:nvPr/>
            </p:nvSpPr>
            <p:spPr>
              <a:xfrm flipV="1">
                <a:off x="1622621" y="2185741"/>
                <a:ext cx="141138" cy="14114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  <p:grpSp>
            <p:nvGrpSpPr>
              <p:cNvPr id="11" name="组 9"/>
              <p:cNvGrpSpPr/>
              <p:nvPr/>
            </p:nvGrpSpPr>
            <p:grpSpPr>
              <a:xfrm>
                <a:off x="1396857" y="1361891"/>
                <a:ext cx="592810" cy="763243"/>
                <a:chOff x="2305050" y="1762125"/>
                <a:chExt cx="762000" cy="981075"/>
              </a:xfrm>
              <a:solidFill>
                <a:schemeClr val="accent6"/>
              </a:solidFill>
            </p:grpSpPr>
            <p:sp>
              <p:nvSpPr>
                <p:cNvPr id="12" name="Freeform 114"/>
                <p:cNvSpPr>
                  <a:spLocks noEditPoints="1"/>
                </p:cNvSpPr>
                <p:nvPr/>
              </p:nvSpPr>
              <p:spPr bwMode="auto">
                <a:xfrm>
                  <a:off x="2305050" y="1762125"/>
                  <a:ext cx="762000" cy="981075"/>
                </a:xfrm>
                <a:custGeom>
                  <a:avLst/>
                  <a:gdLst/>
                  <a:ahLst/>
                  <a:cxnLst>
                    <a:cxn ang="0">
                      <a:pos x="480" y="240"/>
                    </a:cxn>
                    <a:cxn ang="0">
                      <a:pos x="476" y="192"/>
                    </a:cxn>
                    <a:cxn ang="0">
                      <a:pos x="462" y="148"/>
                    </a:cxn>
                    <a:cxn ang="0">
                      <a:pos x="440" y="106"/>
                    </a:cxn>
                    <a:cxn ang="0">
                      <a:pos x="410" y="70"/>
                    </a:cxn>
                    <a:cxn ang="0">
                      <a:pos x="374" y="42"/>
                    </a:cxn>
                    <a:cxn ang="0">
                      <a:pos x="334" y="20"/>
                    </a:cxn>
                    <a:cxn ang="0">
                      <a:pos x="290" y="6"/>
                    </a:cxn>
                    <a:cxn ang="0">
                      <a:pos x="240" y="0"/>
                    </a:cxn>
                    <a:cxn ang="0">
                      <a:pos x="216" y="2"/>
                    </a:cxn>
                    <a:cxn ang="0">
                      <a:pos x="170" y="12"/>
                    </a:cxn>
                    <a:cxn ang="0">
                      <a:pos x="126" y="30"/>
                    </a:cxn>
                    <a:cxn ang="0">
                      <a:pos x="88" y="56"/>
                    </a:cxn>
                    <a:cxn ang="0">
                      <a:pos x="56" y="88"/>
                    </a:cxn>
                    <a:cxn ang="0">
                      <a:pos x="30" y="126"/>
                    </a:cxn>
                    <a:cxn ang="0">
                      <a:pos x="12" y="170"/>
                    </a:cxn>
                    <a:cxn ang="0">
                      <a:pos x="2" y="216"/>
                    </a:cxn>
                    <a:cxn ang="0">
                      <a:pos x="0" y="240"/>
                    </a:cxn>
                    <a:cxn ang="0">
                      <a:pos x="4" y="282"/>
                    </a:cxn>
                    <a:cxn ang="0">
                      <a:pos x="14" y="322"/>
                    </a:cxn>
                    <a:cxn ang="0">
                      <a:pos x="32" y="358"/>
                    </a:cxn>
                    <a:cxn ang="0">
                      <a:pos x="54" y="390"/>
                    </a:cxn>
                    <a:cxn ang="0">
                      <a:pos x="54" y="390"/>
                    </a:cxn>
                    <a:cxn ang="0">
                      <a:pos x="232" y="612"/>
                    </a:cxn>
                    <a:cxn ang="0">
                      <a:pos x="236" y="616"/>
                    </a:cxn>
                    <a:cxn ang="0">
                      <a:pos x="240" y="618"/>
                    </a:cxn>
                    <a:cxn ang="0">
                      <a:pos x="250" y="612"/>
                    </a:cxn>
                    <a:cxn ang="0">
                      <a:pos x="428" y="390"/>
                    </a:cxn>
                    <a:cxn ang="0">
                      <a:pos x="428" y="390"/>
                    </a:cxn>
                    <a:cxn ang="0">
                      <a:pos x="440" y="374"/>
                    </a:cxn>
                    <a:cxn ang="0">
                      <a:pos x="460" y="340"/>
                    </a:cxn>
                    <a:cxn ang="0">
                      <a:pos x="472" y="302"/>
                    </a:cxn>
                    <a:cxn ang="0">
                      <a:pos x="480" y="262"/>
                    </a:cxn>
                    <a:cxn ang="0">
                      <a:pos x="480" y="240"/>
                    </a:cxn>
                    <a:cxn ang="0">
                      <a:pos x="240" y="548"/>
                    </a:cxn>
                    <a:cxn ang="0">
                      <a:pos x="92" y="362"/>
                    </a:cxn>
                    <a:cxn ang="0">
                      <a:pos x="90" y="360"/>
                    </a:cxn>
                    <a:cxn ang="0">
                      <a:pos x="72" y="334"/>
                    </a:cxn>
                    <a:cxn ang="0">
                      <a:pos x="60" y="304"/>
                    </a:cxn>
                    <a:cxn ang="0">
                      <a:pos x="52" y="274"/>
                    </a:cxn>
                    <a:cxn ang="0">
                      <a:pos x="48" y="240"/>
                    </a:cxn>
                    <a:cxn ang="0">
                      <a:pos x="50" y="222"/>
                    </a:cxn>
                    <a:cxn ang="0">
                      <a:pos x="58" y="184"/>
                    </a:cxn>
                    <a:cxn ang="0">
                      <a:pos x="72" y="150"/>
                    </a:cxn>
                    <a:cxn ang="0">
                      <a:pos x="92" y="118"/>
                    </a:cxn>
                    <a:cxn ang="0">
                      <a:pos x="118" y="92"/>
                    </a:cxn>
                    <a:cxn ang="0">
                      <a:pos x="150" y="72"/>
                    </a:cxn>
                    <a:cxn ang="0">
                      <a:pos x="184" y="58"/>
                    </a:cxn>
                    <a:cxn ang="0">
                      <a:pos x="222" y="50"/>
                    </a:cxn>
                    <a:cxn ang="0">
                      <a:pos x="240" y="48"/>
                    </a:cxn>
                    <a:cxn ang="0">
                      <a:pos x="280" y="52"/>
                    </a:cxn>
                    <a:cxn ang="0">
                      <a:pos x="316" y="64"/>
                    </a:cxn>
                    <a:cxn ang="0">
                      <a:pos x="348" y="82"/>
                    </a:cxn>
                    <a:cxn ang="0">
                      <a:pos x="376" y="106"/>
                    </a:cxn>
                    <a:cxn ang="0">
                      <a:pos x="400" y="134"/>
                    </a:cxn>
                    <a:cxn ang="0">
                      <a:pos x="418" y="166"/>
                    </a:cxn>
                    <a:cxn ang="0">
                      <a:pos x="428" y="202"/>
                    </a:cxn>
                    <a:cxn ang="0">
                      <a:pos x="432" y="240"/>
                    </a:cxn>
                    <a:cxn ang="0">
                      <a:pos x="432" y="258"/>
                    </a:cxn>
                    <a:cxn ang="0">
                      <a:pos x="426" y="288"/>
                    </a:cxn>
                    <a:cxn ang="0">
                      <a:pos x="416" y="320"/>
                    </a:cxn>
                    <a:cxn ang="0">
                      <a:pos x="400" y="348"/>
                    </a:cxn>
                    <a:cxn ang="0">
                      <a:pos x="390" y="362"/>
                    </a:cxn>
                  </a:cxnLst>
                  <a:rect l="0" t="0" r="r" b="b"/>
                  <a:pathLst>
                    <a:path w="480" h="618">
                      <a:moveTo>
                        <a:pt x="480" y="240"/>
                      </a:moveTo>
                      <a:lnTo>
                        <a:pt x="480" y="240"/>
                      </a:lnTo>
                      <a:lnTo>
                        <a:pt x="480" y="216"/>
                      </a:lnTo>
                      <a:lnTo>
                        <a:pt x="476" y="192"/>
                      </a:lnTo>
                      <a:lnTo>
                        <a:pt x="470" y="170"/>
                      </a:lnTo>
                      <a:lnTo>
                        <a:pt x="462" y="148"/>
                      </a:lnTo>
                      <a:lnTo>
                        <a:pt x="452" y="126"/>
                      </a:lnTo>
                      <a:lnTo>
                        <a:pt x="440" y="106"/>
                      </a:lnTo>
                      <a:lnTo>
                        <a:pt x="426" y="88"/>
                      </a:lnTo>
                      <a:lnTo>
                        <a:pt x="410" y="70"/>
                      </a:lnTo>
                      <a:lnTo>
                        <a:pt x="394" y="56"/>
                      </a:lnTo>
                      <a:lnTo>
                        <a:pt x="374" y="42"/>
                      </a:lnTo>
                      <a:lnTo>
                        <a:pt x="356" y="30"/>
                      </a:lnTo>
                      <a:lnTo>
                        <a:pt x="334" y="20"/>
                      </a:lnTo>
                      <a:lnTo>
                        <a:pt x="312" y="12"/>
                      </a:lnTo>
                      <a:lnTo>
                        <a:pt x="290" y="6"/>
                      </a:lnTo>
                      <a:lnTo>
                        <a:pt x="266" y="2"/>
                      </a:lnTo>
                      <a:lnTo>
                        <a:pt x="240" y="0"/>
                      </a:lnTo>
                      <a:lnTo>
                        <a:pt x="240" y="0"/>
                      </a:lnTo>
                      <a:lnTo>
                        <a:pt x="216" y="2"/>
                      </a:lnTo>
                      <a:lnTo>
                        <a:pt x="192" y="6"/>
                      </a:lnTo>
                      <a:lnTo>
                        <a:pt x="170" y="12"/>
                      </a:lnTo>
                      <a:lnTo>
                        <a:pt x="148" y="20"/>
                      </a:lnTo>
                      <a:lnTo>
                        <a:pt x="126" y="30"/>
                      </a:lnTo>
                      <a:lnTo>
                        <a:pt x="106" y="42"/>
                      </a:lnTo>
                      <a:lnTo>
                        <a:pt x="88" y="56"/>
                      </a:lnTo>
                      <a:lnTo>
                        <a:pt x="72" y="70"/>
                      </a:lnTo>
                      <a:lnTo>
                        <a:pt x="56" y="88"/>
                      </a:lnTo>
                      <a:lnTo>
                        <a:pt x="42" y="106"/>
                      </a:lnTo>
                      <a:lnTo>
                        <a:pt x="30" y="126"/>
                      </a:lnTo>
                      <a:lnTo>
                        <a:pt x="20" y="148"/>
                      </a:lnTo>
                      <a:lnTo>
                        <a:pt x="12" y="170"/>
                      </a:lnTo>
                      <a:lnTo>
                        <a:pt x="6" y="192"/>
                      </a:lnTo>
                      <a:lnTo>
                        <a:pt x="2" y="216"/>
                      </a:lnTo>
                      <a:lnTo>
                        <a:pt x="0" y="240"/>
                      </a:lnTo>
                      <a:lnTo>
                        <a:pt x="0" y="240"/>
                      </a:lnTo>
                      <a:lnTo>
                        <a:pt x="2" y="262"/>
                      </a:lnTo>
                      <a:lnTo>
                        <a:pt x="4" y="282"/>
                      </a:lnTo>
                      <a:lnTo>
                        <a:pt x="8" y="302"/>
                      </a:lnTo>
                      <a:lnTo>
                        <a:pt x="14" y="322"/>
                      </a:lnTo>
                      <a:lnTo>
                        <a:pt x="22" y="340"/>
                      </a:lnTo>
                      <a:lnTo>
                        <a:pt x="32" y="358"/>
                      </a:lnTo>
                      <a:lnTo>
                        <a:pt x="42" y="374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232" y="612"/>
                      </a:lnTo>
                      <a:lnTo>
                        <a:pt x="232" y="612"/>
                      </a:lnTo>
                      <a:lnTo>
                        <a:pt x="236" y="616"/>
                      </a:lnTo>
                      <a:lnTo>
                        <a:pt x="240" y="618"/>
                      </a:lnTo>
                      <a:lnTo>
                        <a:pt x="240" y="618"/>
                      </a:lnTo>
                      <a:lnTo>
                        <a:pt x="246" y="616"/>
                      </a:lnTo>
                      <a:lnTo>
                        <a:pt x="250" y="612"/>
                      </a:lnTo>
                      <a:lnTo>
                        <a:pt x="250" y="612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40" y="374"/>
                      </a:lnTo>
                      <a:lnTo>
                        <a:pt x="450" y="358"/>
                      </a:lnTo>
                      <a:lnTo>
                        <a:pt x="460" y="340"/>
                      </a:lnTo>
                      <a:lnTo>
                        <a:pt x="466" y="322"/>
                      </a:lnTo>
                      <a:lnTo>
                        <a:pt x="472" y="302"/>
                      </a:lnTo>
                      <a:lnTo>
                        <a:pt x="478" y="282"/>
                      </a:lnTo>
                      <a:lnTo>
                        <a:pt x="480" y="262"/>
                      </a:lnTo>
                      <a:lnTo>
                        <a:pt x="480" y="240"/>
                      </a:lnTo>
                      <a:lnTo>
                        <a:pt x="480" y="240"/>
                      </a:lnTo>
                      <a:close/>
                      <a:moveTo>
                        <a:pt x="390" y="362"/>
                      </a:moveTo>
                      <a:lnTo>
                        <a:pt x="240" y="548"/>
                      </a:lnTo>
                      <a:lnTo>
                        <a:pt x="94" y="364"/>
                      </a:lnTo>
                      <a:lnTo>
                        <a:pt x="92" y="362"/>
                      </a:lnTo>
                      <a:lnTo>
                        <a:pt x="90" y="360"/>
                      </a:lnTo>
                      <a:lnTo>
                        <a:pt x="90" y="360"/>
                      </a:lnTo>
                      <a:lnTo>
                        <a:pt x="82" y="348"/>
                      </a:lnTo>
                      <a:lnTo>
                        <a:pt x="72" y="334"/>
                      </a:lnTo>
                      <a:lnTo>
                        <a:pt x="66" y="320"/>
                      </a:lnTo>
                      <a:lnTo>
                        <a:pt x="60" y="304"/>
                      </a:lnTo>
                      <a:lnTo>
                        <a:pt x="54" y="288"/>
                      </a:lnTo>
                      <a:lnTo>
                        <a:pt x="52" y="274"/>
                      </a:lnTo>
                      <a:lnTo>
                        <a:pt x="50" y="258"/>
                      </a:lnTo>
                      <a:lnTo>
                        <a:pt x="48" y="240"/>
                      </a:lnTo>
                      <a:lnTo>
                        <a:pt x="48" y="240"/>
                      </a:lnTo>
                      <a:lnTo>
                        <a:pt x="50" y="222"/>
                      </a:lnTo>
                      <a:lnTo>
                        <a:pt x="52" y="202"/>
                      </a:lnTo>
                      <a:lnTo>
                        <a:pt x="58" y="184"/>
                      </a:lnTo>
                      <a:lnTo>
                        <a:pt x="64" y="166"/>
                      </a:lnTo>
                      <a:lnTo>
                        <a:pt x="72" y="150"/>
                      </a:lnTo>
                      <a:lnTo>
                        <a:pt x="82" y="134"/>
                      </a:lnTo>
                      <a:lnTo>
                        <a:pt x="92" y="118"/>
                      </a:lnTo>
                      <a:lnTo>
                        <a:pt x="106" y="106"/>
                      </a:lnTo>
                      <a:lnTo>
                        <a:pt x="118" y="92"/>
                      </a:lnTo>
                      <a:lnTo>
                        <a:pt x="134" y="82"/>
                      </a:lnTo>
                      <a:lnTo>
                        <a:pt x="150" y="72"/>
                      </a:lnTo>
                      <a:lnTo>
                        <a:pt x="166" y="64"/>
                      </a:lnTo>
                      <a:lnTo>
                        <a:pt x="184" y="58"/>
                      </a:lnTo>
                      <a:lnTo>
                        <a:pt x="202" y="52"/>
                      </a:lnTo>
                      <a:lnTo>
                        <a:pt x="222" y="50"/>
                      </a:lnTo>
                      <a:lnTo>
                        <a:pt x="240" y="48"/>
                      </a:lnTo>
                      <a:lnTo>
                        <a:pt x="240" y="48"/>
                      </a:lnTo>
                      <a:lnTo>
                        <a:pt x="260" y="50"/>
                      </a:lnTo>
                      <a:lnTo>
                        <a:pt x="280" y="52"/>
                      </a:lnTo>
                      <a:lnTo>
                        <a:pt x="298" y="58"/>
                      </a:lnTo>
                      <a:lnTo>
                        <a:pt x="316" y="64"/>
                      </a:lnTo>
                      <a:lnTo>
                        <a:pt x="332" y="72"/>
                      </a:lnTo>
                      <a:lnTo>
                        <a:pt x="348" y="82"/>
                      </a:lnTo>
                      <a:lnTo>
                        <a:pt x="362" y="92"/>
                      </a:lnTo>
                      <a:lnTo>
                        <a:pt x="376" y="106"/>
                      </a:lnTo>
                      <a:lnTo>
                        <a:pt x="388" y="118"/>
                      </a:lnTo>
                      <a:lnTo>
                        <a:pt x="400" y="134"/>
                      </a:lnTo>
                      <a:lnTo>
                        <a:pt x="410" y="150"/>
                      </a:lnTo>
                      <a:lnTo>
                        <a:pt x="418" y="166"/>
                      </a:lnTo>
                      <a:lnTo>
                        <a:pt x="424" y="184"/>
                      </a:lnTo>
                      <a:lnTo>
                        <a:pt x="428" y="202"/>
                      </a:lnTo>
                      <a:lnTo>
                        <a:pt x="432" y="222"/>
                      </a:lnTo>
                      <a:lnTo>
                        <a:pt x="432" y="240"/>
                      </a:lnTo>
                      <a:lnTo>
                        <a:pt x="432" y="240"/>
                      </a:lnTo>
                      <a:lnTo>
                        <a:pt x="432" y="258"/>
                      </a:lnTo>
                      <a:lnTo>
                        <a:pt x="430" y="274"/>
                      </a:lnTo>
                      <a:lnTo>
                        <a:pt x="426" y="288"/>
                      </a:lnTo>
                      <a:lnTo>
                        <a:pt x="422" y="304"/>
                      </a:lnTo>
                      <a:lnTo>
                        <a:pt x="416" y="320"/>
                      </a:lnTo>
                      <a:lnTo>
                        <a:pt x="408" y="334"/>
                      </a:lnTo>
                      <a:lnTo>
                        <a:pt x="400" y="348"/>
                      </a:lnTo>
                      <a:lnTo>
                        <a:pt x="390" y="360"/>
                      </a:lnTo>
                      <a:lnTo>
                        <a:pt x="390" y="36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Freeform 115"/>
                <p:cNvSpPr>
                  <a:spLocks/>
                </p:cNvSpPr>
                <p:nvPr/>
              </p:nvSpPr>
              <p:spPr bwMode="auto">
                <a:xfrm>
                  <a:off x="2421092" y="1878167"/>
                  <a:ext cx="529915" cy="529915"/>
                </a:xfrm>
                <a:custGeom>
                  <a:avLst/>
                  <a:gdLst/>
                  <a:ahLst/>
                  <a:cxnLst>
                    <a:cxn ang="0">
                      <a:pos x="84" y="0"/>
                    </a:cxn>
                    <a:cxn ang="0">
                      <a:pos x="84" y="0"/>
                    </a:cxn>
                    <a:cxn ang="0">
                      <a:pos x="102" y="2"/>
                    </a:cxn>
                    <a:cxn ang="0">
                      <a:pos x="118" y="8"/>
                    </a:cxn>
                    <a:cxn ang="0">
                      <a:pos x="132" y="16"/>
                    </a:cxn>
                    <a:cxn ang="0">
                      <a:pos x="144" y="26"/>
                    </a:cxn>
                    <a:cxn ang="0">
                      <a:pos x="154" y="38"/>
                    </a:cxn>
                    <a:cxn ang="0">
                      <a:pos x="162" y="52"/>
                    </a:cxn>
                    <a:cxn ang="0">
                      <a:pos x="168" y="68"/>
                    </a:cxn>
                    <a:cxn ang="0">
                      <a:pos x="168" y="84"/>
                    </a:cxn>
                    <a:cxn ang="0">
                      <a:pos x="168" y="84"/>
                    </a:cxn>
                    <a:cxn ang="0">
                      <a:pos x="168" y="102"/>
                    </a:cxn>
                    <a:cxn ang="0">
                      <a:pos x="162" y="118"/>
                    </a:cxn>
                    <a:cxn ang="0">
                      <a:pos x="154" y="132"/>
                    </a:cxn>
                    <a:cxn ang="0">
                      <a:pos x="144" y="144"/>
                    </a:cxn>
                    <a:cxn ang="0">
                      <a:pos x="132" y="154"/>
                    </a:cxn>
                    <a:cxn ang="0">
                      <a:pos x="118" y="162"/>
                    </a:cxn>
                    <a:cxn ang="0">
                      <a:pos x="102" y="166"/>
                    </a:cxn>
                    <a:cxn ang="0">
                      <a:pos x="84" y="168"/>
                    </a:cxn>
                    <a:cxn ang="0">
                      <a:pos x="84" y="168"/>
                    </a:cxn>
                    <a:cxn ang="0">
                      <a:pos x="68" y="166"/>
                    </a:cxn>
                    <a:cxn ang="0">
                      <a:pos x="52" y="162"/>
                    </a:cxn>
                    <a:cxn ang="0">
                      <a:pos x="38" y="154"/>
                    </a:cxn>
                    <a:cxn ang="0">
                      <a:pos x="26" y="144"/>
                    </a:cxn>
                    <a:cxn ang="0">
                      <a:pos x="16" y="132"/>
                    </a:cxn>
                    <a:cxn ang="0">
                      <a:pos x="8" y="118"/>
                    </a:cxn>
                    <a:cxn ang="0">
                      <a:pos x="2" y="102"/>
                    </a:cxn>
                    <a:cxn ang="0">
                      <a:pos x="0" y="84"/>
                    </a:cxn>
                    <a:cxn ang="0">
                      <a:pos x="0" y="84"/>
                    </a:cxn>
                    <a:cxn ang="0">
                      <a:pos x="2" y="68"/>
                    </a:cxn>
                    <a:cxn ang="0">
                      <a:pos x="8" y="52"/>
                    </a:cxn>
                    <a:cxn ang="0">
                      <a:pos x="16" y="38"/>
                    </a:cxn>
                    <a:cxn ang="0">
                      <a:pos x="26" y="26"/>
                    </a:cxn>
                    <a:cxn ang="0">
                      <a:pos x="38" y="16"/>
                    </a:cxn>
                    <a:cxn ang="0">
                      <a:pos x="52" y="8"/>
                    </a:cxn>
                    <a:cxn ang="0">
                      <a:pos x="68" y="2"/>
                    </a:cxn>
                    <a:cxn ang="0">
                      <a:pos x="84" y="0"/>
                    </a:cxn>
                    <a:cxn ang="0">
                      <a:pos x="84" y="0"/>
                    </a:cxn>
                  </a:cxnLst>
                  <a:rect l="0" t="0" r="r" b="b"/>
                  <a:pathLst>
                    <a:path w="168" h="168">
                      <a:moveTo>
                        <a:pt x="84" y="0"/>
                      </a:moveTo>
                      <a:lnTo>
                        <a:pt x="84" y="0"/>
                      </a:lnTo>
                      <a:lnTo>
                        <a:pt x="102" y="2"/>
                      </a:lnTo>
                      <a:lnTo>
                        <a:pt x="118" y="8"/>
                      </a:lnTo>
                      <a:lnTo>
                        <a:pt x="132" y="16"/>
                      </a:lnTo>
                      <a:lnTo>
                        <a:pt x="144" y="26"/>
                      </a:lnTo>
                      <a:lnTo>
                        <a:pt x="154" y="38"/>
                      </a:lnTo>
                      <a:lnTo>
                        <a:pt x="162" y="52"/>
                      </a:lnTo>
                      <a:lnTo>
                        <a:pt x="168" y="68"/>
                      </a:lnTo>
                      <a:lnTo>
                        <a:pt x="168" y="84"/>
                      </a:lnTo>
                      <a:lnTo>
                        <a:pt x="168" y="84"/>
                      </a:lnTo>
                      <a:lnTo>
                        <a:pt x="168" y="102"/>
                      </a:lnTo>
                      <a:lnTo>
                        <a:pt x="162" y="118"/>
                      </a:lnTo>
                      <a:lnTo>
                        <a:pt x="154" y="132"/>
                      </a:lnTo>
                      <a:lnTo>
                        <a:pt x="144" y="144"/>
                      </a:lnTo>
                      <a:lnTo>
                        <a:pt x="132" y="154"/>
                      </a:lnTo>
                      <a:lnTo>
                        <a:pt x="118" y="162"/>
                      </a:lnTo>
                      <a:lnTo>
                        <a:pt x="102" y="166"/>
                      </a:lnTo>
                      <a:lnTo>
                        <a:pt x="84" y="168"/>
                      </a:lnTo>
                      <a:lnTo>
                        <a:pt x="84" y="168"/>
                      </a:lnTo>
                      <a:lnTo>
                        <a:pt x="68" y="166"/>
                      </a:lnTo>
                      <a:lnTo>
                        <a:pt x="52" y="162"/>
                      </a:lnTo>
                      <a:lnTo>
                        <a:pt x="38" y="154"/>
                      </a:lnTo>
                      <a:lnTo>
                        <a:pt x="26" y="144"/>
                      </a:lnTo>
                      <a:lnTo>
                        <a:pt x="16" y="132"/>
                      </a:lnTo>
                      <a:lnTo>
                        <a:pt x="8" y="118"/>
                      </a:lnTo>
                      <a:lnTo>
                        <a:pt x="2" y="102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" y="68"/>
                      </a:lnTo>
                      <a:lnTo>
                        <a:pt x="8" y="52"/>
                      </a:lnTo>
                      <a:lnTo>
                        <a:pt x="16" y="38"/>
                      </a:lnTo>
                      <a:lnTo>
                        <a:pt x="26" y="26"/>
                      </a:lnTo>
                      <a:lnTo>
                        <a:pt x="38" y="16"/>
                      </a:lnTo>
                      <a:lnTo>
                        <a:pt x="52" y="8"/>
                      </a:lnTo>
                      <a:lnTo>
                        <a:pt x="68" y="2"/>
                      </a:lnTo>
                      <a:lnTo>
                        <a:pt x="84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9" name="文本框 8"/>
            <p:cNvSpPr txBox="1"/>
            <p:nvPr/>
          </p:nvSpPr>
          <p:spPr>
            <a:xfrm>
              <a:off x="1514126" y="1310634"/>
              <a:ext cx="385264" cy="3770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2667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kumimoji="1" lang="zh-CN" altLang="en-US" sz="2667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43325" y="1872537"/>
            <a:ext cx="790413" cy="1286653"/>
            <a:chOff x="3331898" y="1209491"/>
            <a:chExt cx="592810" cy="964990"/>
          </a:xfrm>
        </p:grpSpPr>
        <p:grpSp>
          <p:nvGrpSpPr>
            <p:cNvPr id="15" name="组 13"/>
            <p:cNvGrpSpPr/>
            <p:nvPr/>
          </p:nvGrpSpPr>
          <p:grpSpPr>
            <a:xfrm>
              <a:off x="3331898" y="1209491"/>
              <a:ext cx="592810" cy="964990"/>
              <a:chOff x="1396857" y="1361891"/>
              <a:chExt cx="592810" cy="964990"/>
            </a:xfrm>
          </p:grpSpPr>
          <p:sp>
            <p:nvSpPr>
              <p:cNvPr id="17" name="椭圆 16"/>
              <p:cNvSpPr/>
              <p:nvPr/>
            </p:nvSpPr>
            <p:spPr>
              <a:xfrm flipV="1">
                <a:off x="1622621" y="2185741"/>
                <a:ext cx="141138" cy="1411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  <p:grpSp>
            <p:nvGrpSpPr>
              <p:cNvPr id="18" name="组 15"/>
              <p:cNvGrpSpPr/>
              <p:nvPr/>
            </p:nvGrpSpPr>
            <p:grpSpPr>
              <a:xfrm>
                <a:off x="1396857" y="1361891"/>
                <a:ext cx="592810" cy="763243"/>
                <a:chOff x="2305050" y="1762125"/>
                <a:chExt cx="762000" cy="981075"/>
              </a:xfrm>
              <a:solidFill>
                <a:schemeClr val="accent6"/>
              </a:solidFill>
            </p:grpSpPr>
            <p:sp>
              <p:nvSpPr>
                <p:cNvPr id="19" name="Freeform 114"/>
                <p:cNvSpPr>
                  <a:spLocks noEditPoints="1"/>
                </p:cNvSpPr>
                <p:nvPr/>
              </p:nvSpPr>
              <p:spPr bwMode="auto">
                <a:xfrm>
                  <a:off x="2305050" y="1762125"/>
                  <a:ext cx="762000" cy="981075"/>
                </a:xfrm>
                <a:custGeom>
                  <a:avLst/>
                  <a:gdLst/>
                  <a:ahLst/>
                  <a:cxnLst>
                    <a:cxn ang="0">
                      <a:pos x="480" y="240"/>
                    </a:cxn>
                    <a:cxn ang="0">
                      <a:pos x="476" y="192"/>
                    </a:cxn>
                    <a:cxn ang="0">
                      <a:pos x="462" y="148"/>
                    </a:cxn>
                    <a:cxn ang="0">
                      <a:pos x="440" y="106"/>
                    </a:cxn>
                    <a:cxn ang="0">
                      <a:pos x="410" y="70"/>
                    </a:cxn>
                    <a:cxn ang="0">
                      <a:pos x="374" y="42"/>
                    </a:cxn>
                    <a:cxn ang="0">
                      <a:pos x="334" y="20"/>
                    </a:cxn>
                    <a:cxn ang="0">
                      <a:pos x="290" y="6"/>
                    </a:cxn>
                    <a:cxn ang="0">
                      <a:pos x="240" y="0"/>
                    </a:cxn>
                    <a:cxn ang="0">
                      <a:pos x="216" y="2"/>
                    </a:cxn>
                    <a:cxn ang="0">
                      <a:pos x="170" y="12"/>
                    </a:cxn>
                    <a:cxn ang="0">
                      <a:pos x="126" y="30"/>
                    </a:cxn>
                    <a:cxn ang="0">
                      <a:pos x="88" y="56"/>
                    </a:cxn>
                    <a:cxn ang="0">
                      <a:pos x="56" y="88"/>
                    </a:cxn>
                    <a:cxn ang="0">
                      <a:pos x="30" y="126"/>
                    </a:cxn>
                    <a:cxn ang="0">
                      <a:pos x="12" y="170"/>
                    </a:cxn>
                    <a:cxn ang="0">
                      <a:pos x="2" y="216"/>
                    </a:cxn>
                    <a:cxn ang="0">
                      <a:pos x="0" y="240"/>
                    </a:cxn>
                    <a:cxn ang="0">
                      <a:pos x="4" y="282"/>
                    </a:cxn>
                    <a:cxn ang="0">
                      <a:pos x="14" y="322"/>
                    </a:cxn>
                    <a:cxn ang="0">
                      <a:pos x="32" y="358"/>
                    </a:cxn>
                    <a:cxn ang="0">
                      <a:pos x="54" y="390"/>
                    </a:cxn>
                    <a:cxn ang="0">
                      <a:pos x="54" y="390"/>
                    </a:cxn>
                    <a:cxn ang="0">
                      <a:pos x="232" y="612"/>
                    </a:cxn>
                    <a:cxn ang="0">
                      <a:pos x="236" y="616"/>
                    </a:cxn>
                    <a:cxn ang="0">
                      <a:pos x="240" y="618"/>
                    </a:cxn>
                    <a:cxn ang="0">
                      <a:pos x="250" y="612"/>
                    </a:cxn>
                    <a:cxn ang="0">
                      <a:pos x="428" y="390"/>
                    </a:cxn>
                    <a:cxn ang="0">
                      <a:pos x="428" y="390"/>
                    </a:cxn>
                    <a:cxn ang="0">
                      <a:pos x="440" y="374"/>
                    </a:cxn>
                    <a:cxn ang="0">
                      <a:pos x="460" y="340"/>
                    </a:cxn>
                    <a:cxn ang="0">
                      <a:pos x="472" y="302"/>
                    </a:cxn>
                    <a:cxn ang="0">
                      <a:pos x="480" y="262"/>
                    </a:cxn>
                    <a:cxn ang="0">
                      <a:pos x="480" y="240"/>
                    </a:cxn>
                    <a:cxn ang="0">
                      <a:pos x="240" y="548"/>
                    </a:cxn>
                    <a:cxn ang="0">
                      <a:pos x="92" y="362"/>
                    </a:cxn>
                    <a:cxn ang="0">
                      <a:pos x="90" y="360"/>
                    </a:cxn>
                    <a:cxn ang="0">
                      <a:pos x="72" y="334"/>
                    </a:cxn>
                    <a:cxn ang="0">
                      <a:pos x="60" y="304"/>
                    </a:cxn>
                    <a:cxn ang="0">
                      <a:pos x="52" y="274"/>
                    </a:cxn>
                    <a:cxn ang="0">
                      <a:pos x="48" y="240"/>
                    </a:cxn>
                    <a:cxn ang="0">
                      <a:pos x="50" y="222"/>
                    </a:cxn>
                    <a:cxn ang="0">
                      <a:pos x="58" y="184"/>
                    </a:cxn>
                    <a:cxn ang="0">
                      <a:pos x="72" y="150"/>
                    </a:cxn>
                    <a:cxn ang="0">
                      <a:pos x="92" y="118"/>
                    </a:cxn>
                    <a:cxn ang="0">
                      <a:pos x="118" y="92"/>
                    </a:cxn>
                    <a:cxn ang="0">
                      <a:pos x="150" y="72"/>
                    </a:cxn>
                    <a:cxn ang="0">
                      <a:pos x="184" y="58"/>
                    </a:cxn>
                    <a:cxn ang="0">
                      <a:pos x="222" y="50"/>
                    </a:cxn>
                    <a:cxn ang="0">
                      <a:pos x="240" y="48"/>
                    </a:cxn>
                    <a:cxn ang="0">
                      <a:pos x="280" y="52"/>
                    </a:cxn>
                    <a:cxn ang="0">
                      <a:pos x="316" y="64"/>
                    </a:cxn>
                    <a:cxn ang="0">
                      <a:pos x="348" y="82"/>
                    </a:cxn>
                    <a:cxn ang="0">
                      <a:pos x="376" y="106"/>
                    </a:cxn>
                    <a:cxn ang="0">
                      <a:pos x="400" y="134"/>
                    </a:cxn>
                    <a:cxn ang="0">
                      <a:pos x="418" y="166"/>
                    </a:cxn>
                    <a:cxn ang="0">
                      <a:pos x="428" y="202"/>
                    </a:cxn>
                    <a:cxn ang="0">
                      <a:pos x="432" y="240"/>
                    </a:cxn>
                    <a:cxn ang="0">
                      <a:pos x="432" y="258"/>
                    </a:cxn>
                    <a:cxn ang="0">
                      <a:pos x="426" y="288"/>
                    </a:cxn>
                    <a:cxn ang="0">
                      <a:pos x="416" y="320"/>
                    </a:cxn>
                    <a:cxn ang="0">
                      <a:pos x="400" y="348"/>
                    </a:cxn>
                    <a:cxn ang="0">
                      <a:pos x="390" y="362"/>
                    </a:cxn>
                  </a:cxnLst>
                  <a:rect l="0" t="0" r="r" b="b"/>
                  <a:pathLst>
                    <a:path w="480" h="618">
                      <a:moveTo>
                        <a:pt x="480" y="240"/>
                      </a:moveTo>
                      <a:lnTo>
                        <a:pt x="480" y="240"/>
                      </a:lnTo>
                      <a:lnTo>
                        <a:pt x="480" y="216"/>
                      </a:lnTo>
                      <a:lnTo>
                        <a:pt x="476" y="192"/>
                      </a:lnTo>
                      <a:lnTo>
                        <a:pt x="470" y="170"/>
                      </a:lnTo>
                      <a:lnTo>
                        <a:pt x="462" y="148"/>
                      </a:lnTo>
                      <a:lnTo>
                        <a:pt x="452" y="126"/>
                      </a:lnTo>
                      <a:lnTo>
                        <a:pt x="440" y="106"/>
                      </a:lnTo>
                      <a:lnTo>
                        <a:pt x="426" y="88"/>
                      </a:lnTo>
                      <a:lnTo>
                        <a:pt x="410" y="70"/>
                      </a:lnTo>
                      <a:lnTo>
                        <a:pt x="394" y="56"/>
                      </a:lnTo>
                      <a:lnTo>
                        <a:pt x="374" y="42"/>
                      </a:lnTo>
                      <a:lnTo>
                        <a:pt x="356" y="30"/>
                      </a:lnTo>
                      <a:lnTo>
                        <a:pt x="334" y="20"/>
                      </a:lnTo>
                      <a:lnTo>
                        <a:pt x="312" y="12"/>
                      </a:lnTo>
                      <a:lnTo>
                        <a:pt x="290" y="6"/>
                      </a:lnTo>
                      <a:lnTo>
                        <a:pt x="266" y="2"/>
                      </a:lnTo>
                      <a:lnTo>
                        <a:pt x="240" y="0"/>
                      </a:lnTo>
                      <a:lnTo>
                        <a:pt x="240" y="0"/>
                      </a:lnTo>
                      <a:lnTo>
                        <a:pt x="216" y="2"/>
                      </a:lnTo>
                      <a:lnTo>
                        <a:pt x="192" y="6"/>
                      </a:lnTo>
                      <a:lnTo>
                        <a:pt x="170" y="12"/>
                      </a:lnTo>
                      <a:lnTo>
                        <a:pt x="148" y="20"/>
                      </a:lnTo>
                      <a:lnTo>
                        <a:pt x="126" y="30"/>
                      </a:lnTo>
                      <a:lnTo>
                        <a:pt x="106" y="42"/>
                      </a:lnTo>
                      <a:lnTo>
                        <a:pt x="88" y="56"/>
                      </a:lnTo>
                      <a:lnTo>
                        <a:pt x="72" y="70"/>
                      </a:lnTo>
                      <a:lnTo>
                        <a:pt x="56" y="88"/>
                      </a:lnTo>
                      <a:lnTo>
                        <a:pt x="42" y="106"/>
                      </a:lnTo>
                      <a:lnTo>
                        <a:pt x="30" y="126"/>
                      </a:lnTo>
                      <a:lnTo>
                        <a:pt x="20" y="148"/>
                      </a:lnTo>
                      <a:lnTo>
                        <a:pt x="12" y="170"/>
                      </a:lnTo>
                      <a:lnTo>
                        <a:pt x="6" y="192"/>
                      </a:lnTo>
                      <a:lnTo>
                        <a:pt x="2" y="216"/>
                      </a:lnTo>
                      <a:lnTo>
                        <a:pt x="0" y="240"/>
                      </a:lnTo>
                      <a:lnTo>
                        <a:pt x="0" y="240"/>
                      </a:lnTo>
                      <a:lnTo>
                        <a:pt x="2" y="262"/>
                      </a:lnTo>
                      <a:lnTo>
                        <a:pt x="4" y="282"/>
                      </a:lnTo>
                      <a:lnTo>
                        <a:pt x="8" y="302"/>
                      </a:lnTo>
                      <a:lnTo>
                        <a:pt x="14" y="322"/>
                      </a:lnTo>
                      <a:lnTo>
                        <a:pt x="22" y="340"/>
                      </a:lnTo>
                      <a:lnTo>
                        <a:pt x="32" y="358"/>
                      </a:lnTo>
                      <a:lnTo>
                        <a:pt x="42" y="374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232" y="612"/>
                      </a:lnTo>
                      <a:lnTo>
                        <a:pt x="232" y="612"/>
                      </a:lnTo>
                      <a:lnTo>
                        <a:pt x="236" y="616"/>
                      </a:lnTo>
                      <a:lnTo>
                        <a:pt x="240" y="618"/>
                      </a:lnTo>
                      <a:lnTo>
                        <a:pt x="240" y="618"/>
                      </a:lnTo>
                      <a:lnTo>
                        <a:pt x="246" y="616"/>
                      </a:lnTo>
                      <a:lnTo>
                        <a:pt x="250" y="612"/>
                      </a:lnTo>
                      <a:lnTo>
                        <a:pt x="250" y="612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40" y="374"/>
                      </a:lnTo>
                      <a:lnTo>
                        <a:pt x="450" y="358"/>
                      </a:lnTo>
                      <a:lnTo>
                        <a:pt x="460" y="340"/>
                      </a:lnTo>
                      <a:lnTo>
                        <a:pt x="466" y="322"/>
                      </a:lnTo>
                      <a:lnTo>
                        <a:pt x="472" y="302"/>
                      </a:lnTo>
                      <a:lnTo>
                        <a:pt x="478" y="282"/>
                      </a:lnTo>
                      <a:lnTo>
                        <a:pt x="480" y="262"/>
                      </a:lnTo>
                      <a:lnTo>
                        <a:pt x="480" y="240"/>
                      </a:lnTo>
                      <a:lnTo>
                        <a:pt x="480" y="240"/>
                      </a:lnTo>
                      <a:close/>
                      <a:moveTo>
                        <a:pt x="390" y="362"/>
                      </a:moveTo>
                      <a:lnTo>
                        <a:pt x="240" y="548"/>
                      </a:lnTo>
                      <a:lnTo>
                        <a:pt x="94" y="364"/>
                      </a:lnTo>
                      <a:lnTo>
                        <a:pt x="92" y="362"/>
                      </a:lnTo>
                      <a:lnTo>
                        <a:pt x="90" y="360"/>
                      </a:lnTo>
                      <a:lnTo>
                        <a:pt x="90" y="360"/>
                      </a:lnTo>
                      <a:lnTo>
                        <a:pt x="82" y="348"/>
                      </a:lnTo>
                      <a:lnTo>
                        <a:pt x="72" y="334"/>
                      </a:lnTo>
                      <a:lnTo>
                        <a:pt x="66" y="320"/>
                      </a:lnTo>
                      <a:lnTo>
                        <a:pt x="60" y="304"/>
                      </a:lnTo>
                      <a:lnTo>
                        <a:pt x="54" y="288"/>
                      </a:lnTo>
                      <a:lnTo>
                        <a:pt x="52" y="274"/>
                      </a:lnTo>
                      <a:lnTo>
                        <a:pt x="50" y="258"/>
                      </a:lnTo>
                      <a:lnTo>
                        <a:pt x="48" y="240"/>
                      </a:lnTo>
                      <a:lnTo>
                        <a:pt x="48" y="240"/>
                      </a:lnTo>
                      <a:lnTo>
                        <a:pt x="50" y="222"/>
                      </a:lnTo>
                      <a:lnTo>
                        <a:pt x="52" y="202"/>
                      </a:lnTo>
                      <a:lnTo>
                        <a:pt x="58" y="184"/>
                      </a:lnTo>
                      <a:lnTo>
                        <a:pt x="64" y="166"/>
                      </a:lnTo>
                      <a:lnTo>
                        <a:pt x="72" y="150"/>
                      </a:lnTo>
                      <a:lnTo>
                        <a:pt x="82" y="134"/>
                      </a:lnTo>
                      <a:lnTo>
                        <a:pt x="92" y="118"/>
                      </a:lnTo>
                      <a:lnTo>
                        <a:pt x="106" y="106"/>
                      </a:lnTo>
                      <a:lnTo>
                        <a:pt x="118" y="92"/>
                      </a:lnTo>
                      <a:lnTo>
                        <a:pt x="134" y="82"/>
                      </a:lnTo>
                      <a:lnTo>
                        <a:pt x="150" y="72"/>
                      </a:lnTo>
                      <a:lnTo>
                        <a:pt x="166" y="64"/>
                      </a:lnTo>
                      <a:lnTo>
                        <a:pt x="184" y="58"/>
                      </a:lnTo>
                      <a:lnTo>
                        <a:pt x="202" y="52"/>
                      </a:lnTo>
                      <a:lnTo>
                        <a:pt x="222" y="50"/>
                      </a:lnTo>
                      <a:lnTo>
                        <a:pt x="240" y="48"/>
                      </a:lnTo>
                      <a:lnTo>
                        <a:pt x="240" y="48"/>
                      </a:lnTo>
                      <a:lnTo>
                        <a:pt x="260" y="50"/>
                      </a:lnTo>
                      <a:lnTo>
                        <a:pt x="280" y="52"/>
                      </a:lnTo>
                      <a:lnTo>
                        <a:pt x="298" y="58"/>
                      </a:lnTo>
                      <a:lnTo>
                        <a:pt x="316" y="64"/>
                      </a:lnTo>
                      <a:lnTo>
                        <a:pt x="332" y="72"/>
                      </a:lnTo>
                      <a:lnTo>
                        <a:pt x="348" y="82"/>
                      </a:lnTo>
                      <a:lnTo>
                        <a:pt x="362" y="92"/>
                      </a:lnTo>
                      <a:lnTo>
                        <a:pt x="376" y="106"/>
                      </a:lnTo>
                      <a:lnTo>
                        <a:pt x="388" y="118"/>
                      </a:lnTo>
                      <a:lnTo>
                        <a:pt x="400" y="134"/>
                      </a:lnTo>
                      <a:lnTo>
                        <a:pt x="410" y="150"/>
                      </a:lnTo>
                      <a:lnTo>
                        <a:pt x="418" y="166"/>
                      </a:lnTo>
                      <a:lnTo>
                        <a:pt x="424" y="184"/>
                      </a:lnTo>
                      <a:lnTo>
                        <a:pt x="428" y="202"/>
                      </a:lnTo>
                      <a:lnTo>
                        <a:pt x="432" y="222"/>
                      </a:lnTo>
                      <a:lnTo>
                        <a:pt x="432" y="240"/>
                      </a:lnTo>
                      <a:lnTo>
                        <a:pt x="432" y="240"/>
                      </a:lnTo>
                      <a:lnTo>
                        <a:pt x="432" y="258"/>
                      </a:lnTo>
                      <a:lnTo>
                        <a:pt x="430" y="274"/>
                      </a:lnTo>
                      <a:lnTo>
                        <a:pt x="426" y="288"/>
                      </a:lnTo>
                      <a:lnTo>
                        <a:pt x="422" y="304"/>
                      </a:lnTo>
                      <a:lnTo>
                        <a:pt x="416" y="320"/>
                      </a:lnTo>
                      <a:lnTo>
                        <a:pt x="408" y="334"/>
                      </a:lnTo>
                      <a:lnTo>
                        <a:pt x="400" y="348"/>
                      </a:lnTo>
                      <a:lnTo>
                        <a:pt x="390" y="360"/>
                      </a:lnTo>
                      <a:lnTo>
                        <a:pt x="390" y="36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Freeform 115"/>
                <p:cNvSpPr>
                  <a:spLocks/>
                </p:cNvSpPr>
                <p:nvPr/>
              </p:nvSpPr>
              <p:spPr bwMode="auto">
                <a:xfrm>
                  <a:off x="2421092" y="1878167"/>
                  <a:ext cx="529915" cy="529915"/>
                </a:xfrm>
                <a:custGeom>
                  <a:avLst/>
                  <a:gdLst/>
                  <a:ahLst/>
                  <a:cxnLst>
                    <a:cxn ang="0">
                      <a:pos x="84" y="0"/>
                    </a:cxn>
                    <a:cxn ang="0">
                      <a:pos x="84" y="0"/>
                    </a:cxn>
                    <a:cxn ang="0">
                      <a:pos x="102" y="2"/>
                    </a:cxn>
                    <a:cxn ang="0">
                      <a:pos x="118" y="8"/>
                    </a:cxn>
                    <a:cxn ang="0">
                      <a:pos x="132" y="16"/>
                    </a:cxn>
                    <a:cxn ang="0">
                      <a:pos x="144" y="26"/>
                    </a:cxn>
                    <a:cxn ang="0">
                      <a:pos x="154" y="38"/>
                    </a:cxn>
                    <a:cxn ang="0">
                      <a:pos x="162" y="52"/>
                    </a:cxn>
                    <a:cxn ang="0">
                      <a:pos x="168" y="68"/>
                    </a:cxn>
                    <a:cxn ang="0">
                      <a:pos x="168" y="84"/>
                    </a:cxn>
                    <a:cxn ang="0">
                      <a:pos x="168" y="84"/>
                    </a:cxn>
                    <a:cxn ang="0">
                      <a:pos x="168" y="102"/>
                    </a:cxn>
                    <a:cxn ang="0">
                      <a:pos x="162" y="118"/>
                    </a:cxn>
                    <a:cxn ang="0">
                      <a:pos x="154" y="132"/>
                    </a:cxn>
                    <a:cxn ang="0">
                      <a:pos x="144" y="144"/>
                    </a:cxn>
                    <a:cxn ang="0">
                      <a:pos x="132" y="154"/>
                    </a:cxn>
                    <a:cxn ang="0">
                      <a:pos x="118" y="162"/>
                    </a:cxn>
                    <a:cxn ang="0">
                      <a:pos x="102" y="166"/>
                    </a:cxn>
                    <a:cxn ang="0">
                      <a:pos x="84" y="168"/>
                    </a:cxn>
                    <a:cxn ang="0">
                      <a:pos x="84" y="168"/>
                    </a:cxn>
                    <a:cxn ang="0">
                      <a:pos x="68" y="166"/>
                    </a:cxn>
                    <a:cxn ang="0">
                      <a:pos x="52" y="162"/>
                    </a:cxn>
                    <a:cxn ang="0">
                      <a:pos x="38" y="154"/>
                    </a:cxn>
                    <a:cxn ang="0">
                      <a:pos x="26" y="144"/>
                    </a:cxn>
                    <a:cxn ang="0">
                      <a:pos x="16" y="132"/>
                    </a:cxn>
                    <a:cxn ang="0">
                      <a:pos x="8" y="118"/>
                    </a:cxn>
                    <a:cxn ang="0">
                      <a:pos x="2" y="102"/>
                    </a:cxn>
                    <a:cxn ang="0">
                      <a:pos x="0" y="84"/>
                    </a:cxn>
                    <a:cxn ang="0">
                      <a:pos x="0" y="84"/>
                    </a:cxn>
                    <a:cxn ang="0">
                      <a:pos x="2" y="68"/>
                    </a:cxn>
                    <a:cxn ang="0">
                      <a:pos x="8" y="52"/>
                    </a:cxn>
                    <a:cxn ang="0">
                      <a:pos x="16" y="38"/>
                    </a:cxn>
                    <a:cxn ang="0">
                      <a:pos x="26" y="26"/>
                    </a:cxn>
                    <a:cxn ang="0">
                      <a:pos x="38" y="16"/>
                    </a:cxn>
                    <a:cxn ang="0">
                      <a:pos x="52" y="8"/>
                    </a:cxn>
                    <a:cxn ang="0">
                      <a:pos x="68" y="2"/>
                    </a:cxn>
                    <a:cxn ang="0">
                      <a:pos x="84" y="0"/>
                    </a:cxn>
                    <a:cxn ang="0">
                      <a:pos x="84" y="0"/>
                    </a:cxn>
                  </a:cxnLst>
                  <a:rect l="0" t="0" r="r" b="b"/>
                  <a:pathLst>
                    <a:path w="168" h="168">
                      <a:moveTo>
                        <a:pt x="84" y="0"/>
                      </a:moveTo>
                      <a:lnTo>
                        <a:pt x="84" y="0"/>
                      </a:lnTo>
                      <a:lnTo>
                        <a:pt x="102" y="2"/>
                      </a:lnTo>
                      <a:lnTo>
                        <a:pt x="118" y="8"/>
                      </a:lnTo>
                      <a:lnTo>
                        <a:pt x="132" y="16"/>
                      </a:lnTo>
                      <a:lnTo>
                        <a:pt x="144" y="26"/>
                      </a:lnTo>
                      <a:lnTo>
                        <a:pt x="154" y="38"/>
                      </a:lnTo>
                      <a:lnTo>
                        <a:pt x="162" y="52"/>
                      </a:lnTo>
                      <a:lnTo>
                        <a:pt x="168" y="68"/>
                      </a:lnTo>
                      <a:lnTo>
                        <a:pt x="168" y="84"/>
                      </a:lnTo>
                      <a:lnTo>
                        <a:pt x="168" y="84"/>
                      </a:lnTo>
                      <a:lnTo>
                        <a:pt x="168" y="102"/>
                      </a:lnTo>
                      <a:lnTo>
                        <a:pt x="162" y="118"/>
                      </a:lnTo>
                      <a:lnTo>
                        <a:pt x="154" y="132"/>
                      </a:lnTo>
                      <a:lnTo>
                        <a:pt x="144" y="144"/>
                      </a:lnTo>
                      <a:lnTo>
                        <a:pt x="132" y="154"/>
                      </a:lnTo>
                      <a:lnTo>
                        <a:pt x="118" y="162"/>
                      </a:lnTo>
                      <a:lnTo>
                        <a:pt x="102" y="166"/>
                      </a:lnTo>
                      <a:lnTo>
                        <a:pt x="84" y="168"/>
                      </a:lnTo>
                      <a:lnTo>
                        <a:pt x="84" y="168"/>
                      </a:lnTo>
                      <a:lnTo>
                        <a:pt x="68" y="166"/>
                      </a:lnTo>
                      <a:lnTo>
                        <a:pt x="52" y="162"/>
                      </a:lnTo>
                      <a:lnTo>
                        <a:pt x="38" y="154"/>
                      </a:lnTo>
                      <a:lnTo>
                        <a:pt x="26" y="144"/>
                      </a:lnTo>
                      <a:lnTo>
                        <a:pt x="16" y="132"/>
                      </a:lnTo>
                      <a:lnTo>
                        <a:pt x="8" y="118"/>
                      </a:lnTo>
                      <a:lnTo>
                        <a:pt x="2" y="102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" y="68"/>
                      </a:lnTo>
                      <a:lnTo>
                        <a:pt x="8" y="52"/>
                      </a:lnTo>
                      <a:lnTo>
                        <a:pt x="16" y="38"/>
                      </a:lnTo>
                      <a:lnTo>
                        <a:pt x="26" y="26"/>
                      </a:lnTo>
                      <a:lnTo>
                        <a:pt x="38" y="16"/>
                      </a:lnTo>
                      <a:lnTo>
                        <a:pt x="52" y="8"/>
                      </a:lnTo>
                      <a:lnTo>
                        <a:pt x="68" y="2"/>
                      </a:lnTo>
                      <a:lnTo>
                        <a:pt x="84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3435599" y="1310634"/>
              <a:ext cx="385264" cy="3770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2667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kumimoji="1" lang="zh-CN" altLang="en-US" sz="2667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23380" y="1872537"/>
            <a:ext cx="790413" cy="1286653"/>
            <a:chOff x="5266939" y="1209491"/>
            <a:chExt cx="592810" cy="964990"/>
          </a:xfrm>
          <a:solidFill>
            <a:schemeClr val="accent1"/>
          </a:solidFill>
        </p:grpSpPr>
        <p:grpSp>
          <p:nvGrpSpPr>
            <p:cNvPr id="22" name="组 23"/>
            <p:cNvGrpSpPr/>
            <p:nvPr/>
          </p:nvGrpSpPr>
          <p:grpSpPr>
            <a:xfrm>
              <a:off x="5266939" y="1209491"/>
              <a:ext cx="592810" cy="964990"/>
              <a:chOff x="1396857" y="1361891"/>
              <a:chExt cx="592810" cy="964990"/>
            </a:xfrm>
            <a:grpFill/>
          </p:grpSpPr>
          <p:sp>
            <p:nvSpPr>
              <p:cNvPr id="24" name="椭圆 23"/>
              <p:cNvSpPr/>
              <p:nvPr/>
            </p:nvSpPr>
            <p:spPr>
              <a:xfrm flipV="1">
                <a:off x="1622621" y="2185741"/>
                <a:ext cx="141138" cy="1411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 dirty="0">
                  <a:cs typeface="+mn-ea"/>
                  <a:sym typeface="+mn-lt"/>
                </a:endParaRPr>
              </a:p>
            </p:txBody>
          </p:sp>
          <p:grpSp>
            <p:nvGrpSpPr>
              <p:cNvPr id="25" name="组 25"/>
              <p:cNvGrpSpPr/>
              <p:nvPr/>
            </p:nvGrpSpPr>
            <p:grpSpPr>
              <a:xfrm>
                <a:off x="1396857" y="1361891"/>
                <a:ext cx="592810" cy="763243"/>
                <a:chOff x="2305050" y="1762125"/>
                <a:chExt cx="762000" cy="981075"/>
              </a:xfrm>
              <a:grpFill/>
            </p:grpSpPr>
            <p:sp>
              <p:nvSpPr>
                <p:cNvPr id="26" name="Freeform 114"/>
                <p:cNvSpPr>
                  <a:spLocks noEditPoints="1"/>
                </p:cNvSpPr>
                <p:nvPr/>
              </p:nvSpPr>
              <p:spPr bwMode="auto">
                <a:xfrm>
                  <a:off x="2305050" y="1762125"/>
                  <a:ext cx="762000" cy="981075"/>
                </a:xfrm>
                <a:custGeom>
                  <a:avLst/>
                  <a:gdLst/>
                  <a:ahLst/>
                  <a:cxnLst>
                    <a:cxn ang="0">
                      <a:pos x="480" y="240"/>
                    </a:cxn>
                    <a:cxn ang="0">
                      <a:pos x="476" y="192"/>
                    </a:cxn>
                    <a:cxn ang="0">
                      <a:pos x="462" y="148"/>
                    </a:cxn>
                    <a:cxn ang="0">
                      <a:pos x="440" y="106"/>
                    </a:cxn>
                    <a:cxn ang="0">
                      <a:pos x="410" y="70"/>
                    </a:cxn>
                    <a:cxn ang="0">
                      <a:pos x="374" y="42"/>
                    </a:cxn>
                    <a:cxn ang="0">
                      <a:pos x="334" y="20"/>
                    </a:cxn>
                    <a:cxn ang="0">
                      <a:pos x="290" y="6"/>
                    </a:cxn>
                    <a:cxn ang="0">
                      <a:pos x="240" y="0"/>
                    </a:cxn>
                    <a:cxn ang="0">
                      <a:pos x="216" y="2"/>
                    </a:cxn>
                    <a:cxn ang="0">
                      <a:pos x="170" y="12"/>
                    </a:cxn>
                    <a:cxn ang="0">
                      <a:pos x="126" y="30"/>
                    </a:cxn>
                    <a:cxn ang="0">
                      <a:pos x="88" y="56"/>
                    </a:cxn>
                    <a:cxn ang="0">
                      <a:pos x="56" y="88"/>
                    </a:cxn>
                    <a:cxn ang="0">
                      <a:pos x="30" y="126"/>
                    </a:cxn>
                    <a:cxn ang="0">
                      <a:pos x="12" y="170"/>
                    </a:cxn>
                    <a:cxn ang="0">
                      <a:pos x="2" y="216"/>
                    </a:cxn>
                    <a:cxn ang="0">
                      <a:pos x="0" y="240"/>
                    </a:cxn>
                    <a:cxn ang="0">
                      <a:pos x="4" y="282"/>
                    </a:cxn>
                    <a:cxn ang="0">
                      <a:pos x="14" y="322"/>
                    </a:cxn>
                    <a:cxn ang="0">
                      <a:pos x="32" y="358"/>
                    </a:cxn>
                    <a:cxn ang="0">
                      <a:pos x="54" y="390"/>
                    </a:cxn>
                    <a:cxn ang="0">
                      <a:pos x="54" y="390"/>
                    </a:cxn>
                    <a:cxn ang="0">
                      <a:pos x="232" y="612"/>
                    </a:cxn>
                    <a:cxn ang="0">
                      <a:pos x="236" y="616"/>
                    </a:cxn>
                    <a:cxn ang="0">
                      <a:pos x="240" y="618"/>
                    </a:cxn>
                    <a:cxn ang="0">
                      <a:pos x="250" y="612"/>
                    </a:cxn>
                    <a:cxn ang="0">
                      <a:pos x="428" y="390"/>
                    </a:cxn>
                    <a:cxn ang="0">
                      <a:pos x="428" y="390"/>
                    </a:cxn>
                    <a:cxn ang="0">
                      <a:pos x="440" y="374"/>
                    </a:cxn>
                    <a:cxn ang="0">
                      <a:pos x="460" y="340"/>
                    </a:cxn>
                    <a:cxn ang="0">
                      <a:pos x="472" y="302"/>
                    </a:cxn>
                    <a:cxn ang="0">
                      <a:pos x="480" y="262"/>
                    </a:cxn>
                    <a:cxn ang="0">
                      <a:pos x="480" y="240"/>
                    </a:cxn>
                    <a:cxn ang="0">
                      <a:pos x="240" y="548"/>
                    </a:cxn>
                    <a:cxn ang="0">
                      <a:pos x="92" y="362"/>
                    </a:cxn>
                    <a:cxn ang="0">
                      <a:pos x="90" y="360"/>
                    </a:cxn>
                    <a:cxn ang="0">
                      <a:pos x="72" y="334"/>
                    </a:cxn>
                    <a:cxn ang="0">
                      <a:pos x="60" y="304"/>
                    </a:cxn>
                    <a:cxn ang="0">
                      <a:pos x="52" y="274"/>
                    </a:cxn>
                    <a:cxn ang="0">
                      <a:pos x="48" y="240"/>
                    </a:cxn>
                    <a:cxn ang="0">
                      <a:pos x="50" y="222"/>
                    </a:cxn>
                    <a:cxn ang="0">
                      <a:pos x="58" y="184"/>
                    </a:cxn>
                    <a:cxn ang="0">
                      <a:pos x="72" y="150"/>
                    </a:cxn>
                    <a:cxn ang="0">
                      <a:pos x="92" y="118"/>
                    </a:cxn>
                    <a:cxn ang="0">
                      <a:pos x="118" y="92"/>
                    </a:cxn>
                    <a:cxn ang="0">
                      <a:pos x="150" y="72"/>
                    </a:cxn>
                    <a:cxn ang="0">
                      <a:pos x="184" y="58"/>
                    </a:cxn>
                    <a:cxn ang="0">
                      <a:pos x="222" y="50"/>
                    </a:cxn>
                    <a:cxn ang="0">
                      <a:pos x="240" y="48"/>
                    </a:cxn>
                    <a:cxn ang="0">
                      <a:pos x="280" y="52"/>
                    </a:cxn>
                    <a:cxn ang="0">
                      <a:pos x="316" y="64"/>
                    </a:cxn>
                    <a:cxn ang="0">
                      <a:pos x="348" y="82"/>
                    </a:cxn>
                    <a:cxn ang="0">
                      <a:pos x="376" y="106"/>
                    </a:cxn>
                    <a:cxn ang="0">
                      <a:pos x="400" y="134"/>
                    </a:cxn>
                    <a:cxn ang="0">
                      <a:pos x="418" y="166"/>
                    </a:cxn>
                    <a:cxn ang="0">
                      <a:pos x="428" y="202"/>
                    </a:cxn>
                    <a:cxn ang="0">
                      <a:pos x="432" y="240"/>
                    </a:cxn>
                    <a:cxn ang="0">
                      <a:pos x="432" y="258"/>
                    </a:cxn>
                    <a:cxn ang="0">
                      <a:pos x="426" y="288"/>
                    </a:cxn>
                    <a:cxn ang="0">
                      <a:pos x="416" y="320"/>
                    </a:cxn>
                    <a:cxn ang="0">
                      <a:pos x="400" y="348"/>
                    </a:cxn>
                    <a:cxn ang="0">
                      <a:pos x="390" y="362"/>
                    </a:cxn>
                  </a:cxnLst>
                  <a:rect l="0" t="0" r="r" b="b"/>
                  <a:pathLst>
                    <a:path w="480" h="618">
                      <a:moveTo>
                        <a:pt x="480" y="240"/>
                      </a:moveTo>
                      <a:lnTo>
                        <a:pt x="480" y="240"/>
                      </a:lnTo>
                      <a:lnTo>
                        <a:pt x="480" y="216"/>
                      </a:lnTo>
                      <a:lnTo>
                        <a:pt x="476" y="192"/>
                      </a:lnTo>
                      <a:lnTo>
                        <a:pt x="470" y="170"/>
                      </a:lnTo>
                      <a:lnTo>
                        <a:pt x="462" y="148"/>
                      </a:lnTo>
                      <a:lnTo>
                        <a:pt x="452" y="126"/>
                      </a:lnTo>
                      <a:lnTo>
                        <a:pt x="440" y="106"/>
                      </a:lnTo>
                      <a:lnTo>
                        <a:pt x="426" y="88"/>
                      </a:lnTo>
                      <a:lnTo>
                        <a:pt x="410" y="70"/>
                      </a:lnTo>
                      <a:lnTo>
                        <a:pt x="394" y="56"/>
                      </a:lnTo>
                      <a:lnTo>
                        <a:pt x="374" y="42"/>
                      </a:lnTo>
                      <a:lnTo>
                        <a:pt x="356" y="30"/>
                      </a:lnTo>
                      <a:lnTo>
                        <a:pt x="334" y="20"/>
                      </a:lnTo>
                      <a:lnTo>
                        <a:pt x="312" y="12"/>
                      </a:lnTo>
                      <a:lnTo>
                        <a:pt x="290" y="6"/>
                      </a:lnTo>
                      <a:lnTo>
                        <a:pt x="266" y="2"/>
                      </a:lnTo>
                      <a:lnTo>
                        <a:pt x="240" y="0"/>
                      </a:lnTo>
                      <a:lnTo>
                        <a:pt x="240" y="0"/>
                      </a:lnTo>
                      <a:lnTo>
                        <a:pt x="216" y="2"/>
                      </a:lnTo>
                      <a:lnTo>
                        <a:pt x="192" y="6"/>
                      </a:lnTo>
                      <a:lnTo>
                        <a:pt x="170" y="12"/>
                      </a:lnTo>
                      <a:lnTo>
                        <a:pt x="148" y="20"/>
                      </a:lnTo>
                      <a:lnTo>
                        <a:pt x="126" y="30"/>
                      </a:lnTo>
                      <a:lnTo>
                        <a:pt x="106" y="42"/>
                      </a:lnTo>
                      <a:lnTo>
                        <a:pt x="88" y="56"/>
                      </a:lnTo>
                      <a:lnTo>
                        <a:pt x="72" y="70"/>
                      </a:lnTo>
                      <a:lnTo>
                        <a:pt x="56" y="88"/>
                      </a:lnTo>
                      <a:lnTo>
                        <a:pt x="42" y="106"/>
                      </a:lnTo>
                      <a:lnTo>
                        <a:pt x="30" y="126"/>
                      </a:lnTo>
                      <a:lnTo>
                        <a:pt x="20" y="148"/>
                      </a:lnTo>
                      <a:lnTo>
                        <a:pt x="12" y="170"/>
                      </a:lnTo>
                      <a:lnTo>
                        <a:pt x="6" y="192"/>
                      </a:lnTo>
                      <a:lnTo>
                        <a:pt x="2" y="216"/>
                      </a:lnTo>
                      <a:lnTo>
                        <a:pt x="0" y="240"/>
                      </a:lnTo>
                      <a:lnTo>
                        <a:pt x="0" y="240"/>
                      </a:lnTo>
                      <a:lnTo>
                        <a:pt x="2" y="262"/>
                      </a:lnTo>
                      <a:lnTo>
                        <a:pt x="4" y="282"/>
                      </a:lnTo>
                      <a:lnTo>
                        <a:pt x="8" y="302"/>
                      </a:lnTo>
                      <a:lnTo>
                        <a:pt x="14" y="322"/>
                      </a:lnTo>
                      <a:lnTo>
                        <a:pt x="22" y="340"/>
                      </a:lnTo>
                      <a:lnTo>
                        <a:pt x="32" y="358"/>
                      </a:lnTo>
                      <a:lnTo>
                        <a:pt x="42" y="374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232" y="612"/>
                      </a:lnTo>
                      <a:lnTo>
                        <a:pt x="232" y="612"/>
                      </a:lnTo>
                      <a:lnTo>
                        <a:pt x="236" y="616"/>
                      </a:lnTo>
                      <a:lnTo>
                        <a:pt x="240" y="618"/>
                      </a:lnTo>
                      <a:lnTo>
                        <a:pt x="240" y="618"/>
                      </a:lnTo>
                      <a:lnTo>
                        <a:pt x="246" y="616"/>
                      </a:lnTo>
                      <a:lnTo>
                        <a:pt x="250" y="612"/>
                      </a:lnTo>
                      <a:lnTo>
                        <a:pt x="250" y="612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40" y="374"/>
                      </a:lnTo>
                      <a:lnTo>
                        <a:pt x="450" y="358"/>
                      </a:lnTo>
                      <a:lnTo>
                        <a:pt x="460" y="340"/>
                      </a:lnTo>
                      <a:lnTo>
                        <a:pt x="466" y="322"/>
                      </a:lnTo>
                      <a:lnTo>
                        <a:pt x="472" y="302"/>
                      </a:lnTo>
                      <a:lnTo>
                        <a:pt x="478" y="282"/>
                      </a:lnTo>
                      <a:lnTo>
                        <a:pt x="480" y="262"/>
                      </a:lnTo>
                      <a:lnTo>
                        <a:pt x="480" y="240"/>
                      </a:lnTo>
                      <a:lnTo>
                        <a:pt x="480" y="240"/>
                      </a:lnTo>
                      <a:close/>
                      <a:moveTo>
                        <a:pt x="390" y="362"/>
                      </a:moveTo>
                      <a:lnTo>
                        <a:pt x="240" y="548"/>
                      </a:lnTo>
                      <a:lnTo>
                        <a:pt x="94" y="364"/>
                      </a:lnTo>
                      <a:lnTo>
                        <a:pt x="92" y="362"/>
                      </a:lnTo>
                      <a:lnTo>
                        <a:pt x="90" y="360"/>
                      </a:lnTo>
                      <a:lnTo>
                        <a:pt x="90" y="360"/>
                      </a:lnTo>
                      <a:lnTo>
                        <a:pt x="82" y="348"/>
                      </a:lnTo>
                      <a:lnTo>
                        <a:pt x="72" y="334"/>
                      </a:lnTo>
                      <a:lnTo>
                        <a:pt x="66" y="320"/>
                      </a:lnTo>
                      <a:lnTo>
                        <a:pt x="60" y="304"/>
                      </a:lnTo>
                      <a:lnTo>
                        <a:pt x="54" y="288"/>
                      </a:lnTo>
                      <a:lnTo>
                        <a:pt x="52" y="274"/>
                      </a:lnTo>
                      <a:lnTo>
                        <a:pt x="50" y="258"/>
                      </a:lnTo>
                      <a:lnTo>
                        <a:pt x="48" y="240"/>
                      </a:lnTo>
                      <a:lnTo>
                        <a:pt x="48" y="240"/>
                      </a:lnTo>
                      <a:lnTo>
                        <a:pt x="50" y="222"/>
                      </a:lnTo>
                      <a:lnTo>
                        <a:pt x="52" y="202"/>
                      </a:lnTo>
                      <a:lnTo>
                        <a:pt x="58" y="184"/>
                      </a:lnTo>
                      <a:lnTo>
                        <a:pt x="64" y="166"/>
                      </a:lnTo>
                      <a:lnTo>
                        <a:pt x="72" y="150"/>
                      </a:lnTo>
                      <a:lnTo>
                        <a:pt x="82" y="134"/>
                      </a:lnTo>
                      <a:lnTo>
                        <a:pt x="92" y="118"/>
                      </a:lnTo>
                      <a:lnTo>
                        <a:pt x="106" y="106"/>
                      </a:lnTo>
                      <a:lnTo>
                        <a:pt x="118" y="92"/>
                      </a:lnTo>
                      <a:lnTo>
                        <a:pt x="134" y="82"/>
                      </a:lnTo>
                      <a:lnTo>
                        <a:pt x="150" y="72"/>
                      </a:lnTo>
                      <a:lnTo>
                        <a:pt x="166" y="64"/>
                      </a:lnTo>
                      <a:lnTo>
                        <a:pt x="184" y="58"/>
                      </a:lnTo>
                      <a:lnTo>
                        <a:pt x="202" y="52"/>
                      </a:lnTo>
                      <a:lnTo>
                        <a:pt x="222" y="50"/>
                      </a:lnTo>
                      <a:lnTo>
                        <a:pt x="240" y="48"/>
                      </a:lnTo>
                      <a:lnTo>
                        <a:pt x="240" y="48"/>
                      </a:lnTo>
                      <a:lnTo>
                        <a:pt x="260" y="50"/>
                      </a:lnTo>
                      <a:lnTo>
                        <a:pt x="280" y="52"/>
                      </a:lnTo>
                      <a:lnTo>
                        <a:pt x="298" y="58"/>
                      </a:lnTo>
                      <a:lnTo>
                        <a:pt x="316" y="64"/>
                      </a:lnTo>
                      <a:lnTo>
                        <a:pt x="332" y="72"/>
                      </a:lnTo>
                      <a:lnTo>
                        <a:pt x="348" y="82"/>
                      </a:lnTo>
                      <a:lnTo>
                        <a:pt x="362" y="92"/>
                      </a:lnTo>
                      <a:lnTo>
                        <a:pt x="376" y="106"/>
                      </a:lnTo>
                      <a:lnTo>
                        <a:pt x="388" y="118"/>
                      </a:lnTo>
                      <a:lnTo>
                        <a:pt x="400" y="134"/>
                      </a:lnTo>
                      <a:lnTo>
                        <a:pt x="410" y="150"/>
                      </a:lnTo>
                      <a:lnTo>
                        <a:pt x="418" y="166"/>
                      </a:lnTo>
                      <a:lnTo>
                        <a:pt x="424" y="184"/>
                      </a:lnTo>
                      <a:lnTo>
                        <a:pt x="428" y="202"/>
                      </a:lnTo>
                      <a:lnTo>
                        <a:pt x="432" y="222"/>
                      </a:lnTo>
                      <a:lnTo>
                        <a:pt x="432" y="240"/>
                      </a:lnTo>
                      <a:lnTo>
                        <a:pt x="432" y="240"/>
                      </a:lnTo>
                      <a:lnTo>
                        <a:pt x="432" y="258"/>
                      </a:lnTo>
                      <a:lnTo>
                        <a:pt x="430" y="274"/>
                      </a:lnTo>
                      <a:lnTo>
                        <a:pt x="426" y="288"/>
                      </a:lnTo>
                      <a:lnTo>
                        <a:pt x="422" y="304"/>
                      </a:lnTo>
                      <a:lnTo>
                        <a:pt x="416" y="320"/>
                      </a:lnTo>
                      <a:lnTo>
                        <a:pt x="408" y="334"/>
                      </a:lnTo>
                      <a:lnTo>
                        <a:pt x="400" y="348"/>
                      </a:lnTo>
                      <a:lnTo>
                        <a:pt x="390" y="360"/>
                      </a:lnTo>
                      <a:lnTo>
                        <a:pt x="390" y="3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Freeform 115"/>
                <p:cNvSpPr>
                  <a:spLocks/>
                </p:cNvSpPr>
                <p:nvPr/>
              </p:nvSpPr>
              <p:spPr bwMode="auto">
                <a:xfrm>
                  <a:off x="2421092" y="1878167"/>
                  <a:ext cx="529915" cy="529915"/>
                </a:xfrm>
                <a:custGeom>
                  <a:avLst/>
                  <a:gdLst/>
                  <a:ahLst/>
                  <a:cxnLst>
                    <a:cxn ang="0">
                      <a:pos x="84" y="0"/>
                    </a:cxn>
                    <a:cxn ang="0">
                      <a:pos x="84" y="0"/>
                    </a:cxn>
                    <a:cxn ang="0">
                      <a:pos x="102" y="2"/>
                    </a:cxn>
                    <a:cxn ang="0">
                      <a:pos x="118" y="8"/>
                    </a:cxn>
                    <a:cxn ang="0">
                      <a:pos x="132" y="16"/>
                    </a:cxn>
                    <a:cxn ang="0">
                      <a:pos x="144" y="26"/>
                    </a:cxn>
                    <a:cxn ang="0">
                      <a:pos x="154" y="38"/>
                    </a:cxn>
                    <a:cxn ang="0">
                      <a:pos x="162" y="52"/>
                    </a:cxn>
                    <a:cxn ang="0">
                      <a:pos x="168" y="68"/>
                    </a:cxn>
                    <a:cxn ang="0">
                      <a:pos x="168" y="84"/>
                    </a:cxn>
                    <a:cxn ang="0">
                      <a:pos x="168" y="84"/>
                    </a:cxn>
                    <a:cxn ang="0">
                      <a:pos x="168" y="102"/>
                    </a:cxn>
                    <a:cxn ang="0">
                      <a:pos x="162" y="118"/>
                    </a:cxn>
                    <a:cxn ang="0">
                      <a:pos x="154" y="132"/>
                    </a:cxn>
                    <a:cxn ang="0">
                      <a:pos x="144" y="144"/>
                    </a:cxn>
                    <a:cxn ang="0">
                      <a:pos x="132" y="154"/>
                    </a:cxn>
                    <a:cxn ang="0">
                      <a:pos x="118" y="162"/>
                    </a:cxn>
                    <a:cxn ang="0">
                      <a:pos x="102" y="166"/>
                    </a:cxn>
                    <a:cxn ang="0">
                      <a:pos x="84" y="168"/>
                    </a:cxn>
                    <a:cxn ang="0">
                      <a:pos x="84" y="168"/>
                    </a:cxn>
                    <a:cxn ang="0">
                      <a:pos x="68" y="166"/>
                    </a:cxn>
                    <a:cxn ang="0">
                      <a:pos x="52" y="162"/>
                    </a:cxn>
                    <a:cxn ang="0">
                      <a:pos x="38" y="154"/>
                    </a:cxn>
                    <a:cxn ang="0">
                      <a:pos x="26" y="144"/>
                    </a:cxn>
                    <a:cxn ang="0">
                      <a:pos x="16" y="132"/>
                    </a:cxn>
                    <a:cxn ang="0">
                      <a:pos x="8" y="118"/>
                    </a:cxn>
                    <a:cxn ang="0">
                      <a:pos x="2" y="102"/>
                    </a:cxn>
                    <a:cxn ang="0">
                      <a:pos x="0" y="84"/>
                    </a:cxn>
                    <a:cxn ang="0">
                      <a:pos x="0" y="84"/>
                    </a:cxn>
                    <a:cxn ang="0">
                      <a:pos x="2" y="68"/>
                    </a:cxn>
                    <a:cxn ang="0">
                      <a:pos x="8" y="52"/>
                    </a:cxn>
                    <a:cxn ang="0">
                      <a:pos x="16" y="38"/>
                    </a:cxn>
                    <a:cxn ang="0">
                      <a:pos x="26" y="26"/>
                    </a:cxn>
                    <a:cxn ang="0">
                      <a:pos x="38" y="16"/>
                    </a:cxn>
                    <a:cxn ang="0">
                      <a:pos x="52" y="8"/>
                    </a:cxn>
                    <a:cxn ang="0">
                      <a:pos x="68" y="2"/>
                    </a:cxn>
                    <a:cxn ang="0">
                      <a:pos x="84" y="0"/>
                    </a:cxn>
                    <a:cxn ang="0">
                      <a:pos x="84" y="0"/>
                    </a:cxn>
                  </a:cxnLst>
                  <a:rect l="0" t="0" r="r" b="b"/>
                  <a:pathLst>
                    <a:path w="168" h="168">
                      <a:moveTo>
                        <a:pt x="84" y="0"/>
                      </a:moveTo>
                      <a:lnTo>
                        <a:pt x="84" y="0"/>
                      </a:lnTo>
                      <a:lnTo>
                        <a:pt x="102" y="2"/>
                      </a:lnTo>
                      <a:lnTo>
                        <a:pt x="118" y="8"/>
                      </a:lnTo>
                      <a:lnTo>
                        <a:pt x="132" y="16"/>
                      </a:lnTo>
                      <a:lnTo>
                        <a:pt x="144" y="26"/>
                      </a:lnTo>
                      <a:lnTo>
                        <a:pt x="154" y="38"/>
                      </a:lnTo>
                      <a:lnTo>
                        <a:pt x="162" y="52"/>
                      </a:lnTo>
                      <a:lnTo>
                        <a:pt x="168" y="68"/>
                      </a:lnTo>
                      <a:lnTo>
                        <a:pt x="168" y="84"/>
                      </a:lnTo>
                      <a:lnTo>
                        <a:pt x="168" y="84"/>
                      </a:lnTo>
                      <a:lnTo>
                        <a:pt x="168" y="102"/>
                      </a:lnTo>
                      <a:lnTo>
                        <a:pt x="162" y="118"/>
                      </a:lnTo>
                      <a:lnTo>
                        <a:pt x="154" y="132"/>
                      </a:lnTo>
                      <a:lnTo>
                        <a:pt x="144" y="144"/>
                      </a:lnTo>
                      <a:lnTo>
                        <a:pt x="132" y="154"/>
                      </a:lnTo>
                      <a:lnTo>
                        <a:pt x="118" y="162"/>
                      </a:lnTo>
                      <a:lnTo>
                        <a:pt x="102" y="166"/>
                      </a:lnTo>
                      <a:lnTo>
                        <a:pt x="84" y="168"/>
                      </a:lnTo>
                      <a:lnTo>
                        <a:pt x="84" y="168"/>
                      </a:lnTo>
                      <a:lnTo>
                        <a:pt x="68" y="166"/>
                      </a:lnTo>
                      <a:lnTo>
                        <a:pt x="52" y="162"/>
                      </a:lnTo>
                      <a:lnTo>
                        <a:pt x="38" y="154"/>
                      </a:lnTo>
                      <a:lnTo>
                        <a:pt x="26" y="144"/>
                      </a:lnTo>
                      <a:lnTo>
                        <a:pt x="16" y="132"/>
                      </a:lnTo>
                      <a:lnTo>
                        <a:pt x="8" y="118"/>
                      </a:lnTo>
                      <a:lnTo>
                        <a:pt x="2" y="102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" y="68"/>
                      </a:lnTo>
                      <a:lnTo>
                        <a:pt x="8" y="52"/>
                      </a:lnTo>
                      <a:lnTo>
                        <a:pt x="16" y="38"/>
                      </a:lnTo>
                      <a:lnTo>
                        <a:pt x="26" y="26"/>
                      </a:lnTo>
                      <a:lnTo>
                        <a:pt x="38" y="16"/>
                      </a:lnTo>
                      <a:lnTo>
                        <a:pt x="52" y="8"/>
                      </a:lnTo>
                      <a:lnTo>
                        <a:pt x="68" y="2"/>
                      </a:lnTo>
                      <a:lnTo>
                        <a:pt x="84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" name="文本框 22"/>
            <p:cNvSpPr txBox="1"/>
            <p:nvPr/>
          </p:nvSpPr>
          <p:spPr>
            <a:xfrm>
              <a:off x="5370640" y="1310634"/>
              <a:ext cx="385264" cy="3770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2667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kumimoji="1" lang="zh-CN" altLang="en-US" sz="2667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603434" y="1872537"/>
            <a:ext cx="790413" cy="1286653"/>
            <a:chOff x="7201980" y="1209491"/>
            <a:chExt cx="592810" cy="964990"/>
          </a:xfrm>
          <a:solidFill>
            <a:schemeClr val="accent2"/>
          </a:solidFill>
        </p:grpSpPr>
        <p:grpSp>
          <p:nvGrpSpPr>
            <p:cNvPr id="29" name="组 28"/>
            <p:cNvGrpSpPr/>
            <p:nvPr/>
          </p:nvGrpSpPr>
          <p:grpSpPr>
            <a:xfrm>
              <a:off x="7201980" y="1209491"/>
              <a:ext cx="592810" cy="964990"/>
              <a:chOff x="1396857" y="1361891"/>
              <a:chExt cx="592810" cy="964990"/>
            </a:xfrm>
            <a:grpFill/>
          </p:grpSpPr>
          <p:sp>
            <p:nvSpPr>
              <p:cNvPr id="31" name="椭圆 30"/>
              <p:cNvSpPr/>
              <p:nvPr/>
            </p:nvSpPr>
            <p:spPr>
              <a:xfrm flipV="1">
                <a:off x="1622621" y="2185741"/>
                <a:ext cx="141138" cy="1411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cs typeface="+mn-ea"/>
                  <a:sym typeface="+mn-lt"/>
                </a:endParaRPr>
              </a:p>
            </p:txBody>
          </p:sp>
          <p:grpSp>
            <p:nvGrpSpPr>
              <p:cNvPr id="32" name="组 30"/>
              <p:cNvGrpSpPr/>
              <p:nvPr/>
            </p:nvGrpSpPr>
            <p:grpSpPr>
              <a:xfrm>
                <a:off x="1396857" y="1361891"/>
                <a:ext cx="592810" cy="763243"/>
                <a:chOff x="2305050" y="1762125"/>
                <a:chExt cx="762000" cy="981075"/>
              </a:xfrm>
              <a:grpFill/>
            </p:grpSpPr>
            <p:sp>
              <p:nvSpPr>
                <p:cNvPr id="33" name="Freeform 114"/>
                <p:cNvSpPr>
                  <a:spLocks noEditPoints="1"/>
                </p:cNvSpPr>
                <p:nvPr/>
              </p:nvSpPr>
              <p:spPr bwMode="auto">
                <a:xfrm>
                  <a:off x="2305050" y="1762125"/>
                  <a:ext cx="762000" cy="981075"/>
                </a:xfrm>
                <a:custGeom>
                  <a:avLst/>
                  <a:gdLst/>
                  <a:ahLst/>
                  <a:cxnLst>
                    <a:cxn ang="0">
                      <a:pos x="480" y="240"/>
                    </a:cxn>
                    <a:cxn ang="0">
                      <a:pos x="476" y="192"/>
                    </a:cxn>
                    <a:cxn ang="0">
                      <a:pos x="462" y="148"/>
                    </a:cxn>
                    <a:cxn ang="0">
                      <a:pos x="440" y="106"/>
                    </a:cxn>
                    <a:cxn ang="0">
                      <a:pos x="410" y="70"/>
                    </a:cxn>
                    <a:cxn ang="0">
                      <a:pos x="374" y="42"/>
                    </a:cxn>
                    <a:cxn ang="0">
                      <a:pos x="334" y="20"/>
                    </a:cxn>
                    <a:cxn ang="0">
                      <a:pos x="290" y="6"/>
                    </a:cxn>
                    <a:cxn ang="0">
                      <a:pos x="240" y="0"/>
                    </a:cxn>
                    <a:cxn ang="0">
                      <a:pos x="216" y="2"/>
                    </a:cxn>
                    <a:cxn ang="0">
                      <a:pos x="170" y="12"/>
                    </a:cxn>
                    <a:cxn ang="0">
                      <a:pos x="126" y="30"/>
                    </a:cxn>
                    <a:cxn ang="0">
                      <a:pos x="88" y="56"/>
                    </a:cxn>
                    <a:cxn ang="0">
                      <a:pos x="56" y="88"/>
                    </a:cxn>
                    <a:cxn ang="0">
                      <a:pos x="30" y="126"/>
                    </a:cxn>
                    <a:cxn ang="0">
                      <a:pos x="12" y="170"/>
                    </a:cxn>
                    <a:cxn ang="0">
                      <a:pos x="2" y="216"/>
                    </a:cxn>
                    <a:cxn ang="0">
                      <a:pos x="0" y="240"/>
                    </a:cxn>
                    <a:cxn ang="0">
                      <a:pos x="4" y="282"/>
                    </a:cxn>
                    <a:cxn ang="0">
                      <a:pos x="14" y="322"/>
                    </a:cxn>
                    <a:cxn ang="0">
                      <a:pos x="32" y="358"/>
                    </a:cxn>
                    <a:cxn ang="0">
                      <a:pos x="54" y="390"/>
                    </a:cxn>
                    <a:cxn ang="0">
                      <a:pos x="54" y="390"/>
                    </a:cxn>
                    <a:cxn ang="0">
                      <a:pos x="232" y="612"/>
                    </a:cxn>
                    <a:cxn ang="0">
                      <a:pos x="236" y="616"/>
                    </a:cxn>
                    <a:cxn ang="0">
                      <a:pos x="240" y="618"/>
                    </a:cxn>
                    <a:cxn ang="0">
                      <a:pos x="250" y="612"/>
                    </a:cxn>
                    <a:cxn ang="0">
                      <a:pos x="428" y="390"/>
                    </a:cxn>
                    <a:cxn ang="0">
                      <a:pos x="428" y="390"/>
                    </a:cxn>
                    <a:cxn ang="0">
                      <a:pos x="440" y="374"/>
                    </a:cxn>
                    <a:cxn ang="0">
                      <a:pos x="460" y="340"/>
                    </a:cxn>
                    <a:cxn ang="0">
                      <a:pos x="472" y="302"/>
                    </a:cxn>
                    <a:cxn ang="0">
                      <a:pos x="480" y="262"/>
                    </a:cxn>
                    <a:cxn ang="0">
                      <a:pos x="480" y="240"/>
                    </a:cxn>
                    <a:cxn ang="0">
                      <a:pos x="240" y="548"/>
                    </a:cxn>
                    <a:cxn ang="0">
                      <a:pos x="92" y="362"/>
                    </a:cxn>
                    <a:cxn ang="0">
                      <a:pos x="90" y="360"/>
                    </a:cxn>
                    <a:cxn ang="0">
                      <a:pos x="72" y="334"/>
                    </a:cxn>
                    <a:cxn ang="0">
                      <a:pos x="60" y="304"/>
                    </a:cxn>
                    <a:cxn ang="0">
                      <a:pos x="52" y="274"/>
                    </a:cxn>
                    <a:cxn ang="0">
                      <a:pos x="48" y="240"/>
                    </a:cxn>
                    <a:cxn ang="0">
                      <a:pos x="50" y="222"/>
                    </a:cxn>
                    <a:cxn ang="0">
                      <a:pos x="58" y="184"/>
                    </a:cxn>
                    <a:cxn ang="0">
                      <a:pos x="72" y="150"/>
                    </a:cxn>
                    <a:cxn ang="0">
                      <a:pos x="92" y="118"/>
                    </a:cxn>
                    <a:cxn ang="0">
                      <a:pos x="118" y="92"/>
                    </a:cxn>
                    <a:cxn ang="0">
                      <a:pos x="150" y="72"/>
                    </a:cxn>
                    <a:cxn ang="0">
                      <a:pos x="184" y="58"/>
                    </a:cxn>
                    <a:cxn ang="0">
                      <a:pos x="222" y="50"/>
                    </a:cxn>
                    <a:cxn ang="0">
                      <a:pos x="240" y="48"/>
                    </a:cxn>
                    <a:cxn ang="0">
                      <a:pos x="280" y="52"/>
                    </a:cxn>
                    <a:cxn ang="0">
                      <a:pos x="316" y="64"/>
                    </a:cxn>
                    <a:cxn ang="0">
                      <a:pos x="348" y="82"/>
                    </a:cxn>
                    <a:cxn ang="0">
                      <a:pos x="376" y="106"/>
                    </a:cxn>
                    <a:cxn ang="0">
                      <a:pos x="400" y="134"/>
                    </a:cxn>
                    <a:cxn ang="0">
                      <a:pos x="418" y="166"/>
                    </a:cxn>
                    <a:cxn ang="0">
                      <a:pos x="428" y="202"/>
                    </a:cxn>
                    <a:cxn ang="0">
                      <a:pos x="432" y="240"/>
                    </a:cxn>
                    <a:cxn ang="0">
                      <a:pos x="432" y="258"/>
                    </a:cxn>
                    <a:cxn ang="0">
                      <a:pos x="426" y="288"/>
                    </a:cxn>
                    <a:cxn ang="0">
                      <a:pos x="416" y="320"/>
                    </a:cxn>
                    <a:cxn ang="0">
                      <a:pos x="400" y="348"/>
                    </a:cxn>
                    <a:cxn ang="0">
                      <a:pos x="390" y="362"/>
                    </a:cxn>
                  </a:cxnLst>
                  <a:rect l="0" t="0" r="r" b="b"/>
                  <a:pathLst>
                    <a:path w="480" h="618">
                      <a:moveTo>
                        <a:pt x="480" y="240"/>
                      </a:moveTo>
                      <a:lnTo>
                        <a:pt x="480" y="240"/>
                      </a:lnTo>
                      <a:lnTo>
                        <a:pt x="480" y="216"/>
                      </a:lnTo>
                      <a:lnTo>
                        <a:pt x="476" y="192"/>
                      </a:lnTo>
                      <a:lnTo>
                        <a:pt x="470" y="170"/>
                      </a:lnTo>
                      <a:lnTo>
                        <a:pt x="462" y="148"/>
                      </a:lnTo>
                      <a:lnTo>
                        <a:pt x="452" y="126"/>
                      </a:lnTo>
                      <a:lnTo>
                        <a:pt x="440" y="106"/>
                      </a:lnTo>
                      <a:lnTo>
                        <a:pt x="426" y="88"/>
                      </a:lnTo>
                      <a:lnTo>
                        <a:pt x="410" y="70"/>
                      </a:lnTo>
                      <a:lnTo>
                        <a:pt x="394" y="56"/>
                      </a:lnTo>
                      <a:lnTo>
                        <a:pt x="374" y="42"/>
                      </a:lnTo>
                      <a:lnTo>
                        <a:pt x="356" y="30"/>
                      </a:lnTo>
                      <a:lnTo>
                        <a:pt x="334" y="20"/>
                      </a:lnTo>
                      <a:lnTo>
                        <a:pt x="312" y="12"/>
                      </a:lnTo>
                      <a:lnTo>
                        <a:pt x="290" y="6"/>
                      </a:lnTo>
                      <a:lnTo>
                        <a:pt x="266" y="2"/>
                      </a:lnTo>
                      <a:lnTo>
                        <a:pt x="240" y="0"/>
                      </a:lnTo>
                      <a:lnTo>
                        <a:pt x="240" y="0"/>
                      </a:lnTo>
                      <a:lnTo>
                        <a:pt x="216" y="2"/>
                      </a:lnTo>
                      <a:lnTo>
                        <a:pt x="192" y="6"/>
                      </a:lnTo>
                      <a:lnTo>
                        <a:pt x="170" y="12"/>
                      </a:lnTo>
                      <a:lnTo>
                        <a:pt x="148" y="20"/>
                      </a:lnTo>
                      <a:lnTo>
                        <a:pt x="126" y="30"/>
                      </a:lnTo>
                      <a:lnTo>
                        <a:pt x="106" y="42"/>
                      </a:lnTo>
                      <a:lnTo>
                        <a:pt x="88" y="56"/>
                      </a:lnTo>
                      <a:lnTo>
                        <a:pt x="72" y="70"/>
                      </a:lnTo>
                      <a:lnTo>
                        <a:pt x="56" y="88"/>
                      </a:lnTo>
                      <a:lnTo>
                        <a:pt x="42" y="106"/>
                      </a:lnTo>
                      <a:lnTo>
                        <a:pt x="30" y="126"/>
                      </a:lnTo>
                      <a:lnTo>
                        <a:pt x="20" y="148"/>
                      </a:lnTo>
                      <a:lnTo>
                        <a:pt x="12" y="170"/>
                      </a:lnTo>
                      <a:lnTo>
                        <a:pt x="6" y="192"/>
                      </a:lnTo>
                      <a:lnTo>
                        <a:pt x="2" y="216"/>
                      </a:lnTo>
                      <a:lnTo>
                        <a:pt x="0" y="240"/>
                      </a:lnTo>
                      <a:lnTo>
                        <a:pt x="0" y="240"/>
                      </a:lnTo>
                      <a:lnTo>
                        <a:pt x="2" y="262"/>
                      </a:lnTo>
                      <a:lnTo>
                        <a:pt x="4" y="282"/>
                      </a:lnTo>
                      <a:lnTo>
                        <a:pt x="8" y="302"/>
                      </a:lnTo>
                      <a:lnTo>
                        <a:pt x="14" y="322"/>
                      </a:lnTo>
                      <a:lnTo>
                        <a:pt x="22" y="340"/>
                      </a:lnTo>
                      <a:lnTo>
                        <a:pt x="32" y="358"/>
                      </a:lnTo>
                      <a:lnTo>
                        <a:pt x="42" y="374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54" y="390"/>
                      </a:lnTo>
                      <a:lnTo>
                        <a:pt x="232" y="612"/>
                      </a:lnTo>
                      <a:lnTo>
                        <a:pt x="232" y="612"/>
                      </a:lnTo>
                      <a:lnTo>
                        <a:pt x="236" y="616"/>
                      </a:lnTo>
                      <a:lnTo>
                        <a:pt x="240" y="618"/>
                      </a:lnTo>
                      <a:lnTo>
                        <a:pt x="240" y="618"/>
                      </a:lnTo>
                      <a:lnTo>
                        <a:pt x="246" y="616"/>
                      </a:lnTo>
                      <a:lnTo>
                        <a:pt x="250" y="612"/>
                      </a:lnTo>
                      <a:lnTo>
                        <a:pt x="250" y="612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28" y="390"/>
                      </a:lnTo>
                      <a:lnTo>
                        <a:pt x="440" y="374"/>
                      </a:lnTo>
                      <a:lnTo>
                        <a:pt x="450" y="358"/>
                      </a:lnTo>
                      <a:lnTo>
                        <a:pt x="460" y="340"/>
                      </a:lnTo>
                      <a:lnTo>
                        <a:pt x="466" y="322"/>
                      </a:lnTo>
                      <a:lnTo>
                        <a:pt x="472" y="302"/>
                      </a:lnTo>
                      <a:lnTo>
                        <a:pt x="478" y="282"/>
                      </a:lnTo>
                      <a:lnTo>
                        <a:pt x="480" y="262"/>
                      </a:lnTo>
                      <a:lnTo>
                        <a:pt x="480" y="240"/>
                      </a:lnTo>
                      <a:lnTo>
                        <a:pt x="480" y="240"/>
                      </a:lnTo>
                      <a:close/>
                      <a:moveTo>
                        <a:pt x="390" y="362"/>
                      </a:moveTo>
                      <a:lnTo>
                        <a:pt x="240" y="548"/>
                      </a:lnTo>
                      <a:lnTo>
                        <a:pt x="94" y="364"/>
                      </a:lnTo>
                      <a:lnTo>
                        <a:pt x="92" y="362"/>
                      </a:lnTo>
                      <a:lnTo>
                        <a:pt x="90" y="360"/>
                      </a:lnTo>
                      <a:lnTo>
                        <a:pt x="90" y="360"/>
                      </a:lnTo>
                      <a:lnTo>
                        <a:pt x="82" y="348"/>
                      </a:lnTo>
                      <a:lnTo>
                        <a:pt x="72" y="334"/>
                      </a:lnTo>
                      <a:lnTo>
                        <a:pt x="66" y="320"/>
                      </a:lnTo>
                      <a:lnTo>
                        <a:pt x="60" y="304"/>
                      </a:lnTo>
                      <a:lnTo>
                        <a:pt x="54" y="288"/>
                      </a:lnTo>
                      <a:lnTo>
                        <a:pt x="52" y="274"/>
                      </a:lnTo>
                      <a:lnTo>
                        <a:pt x="50" y="258"/>
                      </a:lnTo>
                      <a:lnTo>
                        <a:pt x="48" y="240"/>
                      </a:lnTo>
                      <a:lnTo>
                        <a:pt x="48" y="240"/>
                      </a:lnTo>
                      <a:lnTo>
                        <a:pt x="50" y="222"/>
                      </a:lnTo>
                      <a:lnTo>
                        <a:pt x="52" y="202"/>
                      </a:lnTo>
                      <a:lnTo>
                        <a:pt x="58" y="184"/>
                      </a:lnTo>
                      <a:lnTo>
                        <a:pt x="64" y="166"/>
                      </a:lnTo>
                      <a:lnTo>
                        <a:pt x="72" y="150"/>
                      </a:lnTo>
                      <a:lnTo>
                        <a:pt x="82" y="134"/>
                      </a:lnTo>
                      <a:lnTo>
                        <a:pt x="92" y="118"/>
                      </a:lnTo>
                      <a:lnTo>
                        <a:pt x="106" y="106"/>
                      </a:lnTo>
                      <a:lnTo>
                        <a:pt x="118" y="92"/>
                      </a:lnTo>
                      <a:lnTo>
                        <a:pt x="134" y="82"/>
                      </a:lnTo>
                      <a:lnTo>
                        <a:pt x="150" y="72"/>
                      </a:lnTo>
                      <a:lnTo>
                        <a:pt x="166" y="64"/>
                      </a:lnTo>
                      <a:lnTo>
                        <a:pt x="184" y="58"/>
                      </a:lnTo>
                      <a:lnTo>
                        <a:pt x="202" y="52"/>
                      </a:lnTo>
                      <a:lnTo>
                        <a:pt x="222" y="50"/>
                      </a:lnTo>
                      <a:lnTo>
                        <a:pt x="240" y="48"/>
                      </a:lnTo>
                      <a:lnTo>
                        <a:pt x="240" y="48"/>
                      </a:lnTo>
                      <a:lnTo>
                        <a:pt x="260" y="50"/>
                      </a:lnTo>
                      <a:lnTo>
                        <a:pt x="280" y="52"/>
                      </a:lnTo>
                      <a:lnTo>
                        <a:pt x="298" y="58"/>
                      </a:lnTo>
                      <a:lnTo>
                        <a:pt x="316" y="64"/>
                      </a:lnTo>
                      <a:lnTo>
                        <a:pt x="332" y="72"/>
                      </a:lnTo>
                      <a:lnTo>
                        <a:pt x="348" y="82"/>
                      </a:lnTo>
                      <a:lnTo>
                        <a:pt x="362" y="92"/>
                      </a:lnTo>
                      <a:lnTo>
                        <a:pt x="376" y="106"/>
                      </a:lnTo>
                      <a:lnTo>
                        <a:pt x="388" y="118"/>
                      </a:lnTo>
                      <a:lnTo>
                        <a:pt x="400" y="134"/>
                      </a:lnTo>
                      <a:lnTo>
                        <a:pt x="410" y="150"/>
                      </a:lnTo>
                      <a:lnTo>
                        <a:pt x="418" y="166"/>
                      </a:lnTo>
                      <a:lnTo>
                        <a:pt x="424" y="184"/>
                      </a:lnTo>
                      <a:lnTo>
                        <a:pt x="428" y="202"/>
                      </a:lnTo>
                      <a:lnTo>
                        <a:pt x="432" y="222"/>
                      </a:lnTo>
                      <a:lnTo>
                        <a:pt x="432" y="240"/>
                      </a:lnTo>
                      <a:lnTo>
                        <a:pt x="432" y="240"/>
                      </a:lnTo>
                      <a:lnTo>
                        <a:pt x="432" y="258"/>
                      </a:lnTo>
                      <a:lnTo>
                        <a:pt x="430" y="274"/>
                      </a:lnTo>
                      <a:lnTo>
                        <a:pt x="426" y="288"/>
                      </a:lnTo>
                      <a:lnTo>
                        <a:pt x="422" y="304"/>
                      </a:lnTo>
                      <a:lnTo>
                        <a:pt x="416" y="320"/>
                      </a:lnTo>
                      <a:lnTo>
                        <a:pt x="408" y="334"/>
                      </a:lnTo>
                      <a:lnTo>
                        <a:pt x="400" y="348"/>
                      </a:lnTo>
                      <a:lnTo>
                        <a:pt x="390" y="360"/>
                      </a:lnTo>
                      <a:lnTo>
                        <a:pt x="390" y="3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 115"/>
                <p:cNvSpPr>
                  <a:spLocks/>
                </p:cNvSpPr>
                <p:nvPr/>
              </p:nvSpPr>
              <p:spPr bwMode="auto">
                <a:xfrm>
                  <a:off x="2421092" y="1878167"/>
                  <a:ext cx="529915" cy="529915"/>
                </a:xfrm>
                <a:custGeom>
                  <a:avLst/>
                  <a:gdLst/>
                  <a:ahLst/>
                  <a:cxnLst>
                    <a:cxn ang="0">
                      <a:pos x="84" y="0"/>
                    </a:cxn>
                    <a:cxn ang="0">
                      <a:pos x="84" y="0"/>
                    </a:cxn>
                    <a:cxn ang="0">
                      <a:pos x="102" y="2"/>
                    </a:cxn>
                    <a:cxn ang="0">
                      <a:pos x="118" y="8"/>
                    </a:cxn>
                    <a:cxn ang="0">
                      <a:pos x="132" y="16"/>
                    </a:cxn>
                    <a:cxn ang="0">
                      <a:pos x="144" y="26"/>
                    </a:cxn>
                    <a:cxn ang="0">
                      <a:pos x="154" y="38"/>
                    </a:cxn>
                    <a:cxn ang="0">
                      <a:pos x="162" y="52"/>
                    </a:cxn>
                    <a:cxn ang="0">
                      <a:pos x="168" y="68"/>
                    </a:cxn>
                    <a:cxn ang="0">
                      <a:pos x="168" y="84"/>
                    </a:cxn>
                    <a:cxn ang="0">
                      <a:pos x="168" y="84"/>
                    </a:cxn>
                    <a:cxn ang="0">
                      <a:pos x="168" y="102"/>
                    </a:cxn>
                    <a:cxn ang="0">
                      <a:pos x="162" y="118"/>
                    </a:cxn>
                    <a:cxn ang="0">
                      <a:pos x="154" y="132"/>
                    </a:cxn>
                    <a:cxn ang="0">
                      <a:pos x="144" y="144"/>
                    </a:cxn>
                    <a:cxn ang="0">
                      <a:pos x="132" y="154"/>
                    </a:cxn>
                    <a:cxn ang="0">
                      <a:pos x="118" y="162"/>
                    </a:cxn>
                    <a:cxn ang="0">
                      <a:pos x="102" y="166"/>
                    </a:cxn>
                    <a:cxn ang="0">
                      <a:pos x="84" y="168"/>
                    </a:cxn>
                    <a:cxn ang="0">
                      <a:pos x="84" y="168"/>
                    </a:cxn>
                    <a:cxn ang="0">
                      <a:pos x="68" y="166"/>
                    </a:cxn>
                    <a:cxn ang="0">
                      <a:pos x="52" y="162"/>
                    </a:cxn>
                    <a:cxn ang="0">
                      <a:pos x="38" y="154"/>
                    </a:cxn>
                    <a:cxn ang="0">
                      <a:pos x="26" y="144"/>
                    </a:cxn>
                    <a:cxn ang="0">
                      <a:pos x="16" y="132"/>
                    </a:cxn>
                    <a:cxn ang="0">
                      <a:pos x="8" y="118"/>
                    </a:cxn>
                    <a:cxn ang="0">
                      <a:pos x="2" y="102"/>
                    </a:cxn>
                    <a:cxn ang="0">
                      <a:pos x="0" y="84"/>
                    </a:cxn>
                    <a:cxn ang="0">
                      <a:pos x="0" y="84"/>
                    </a:cxn>
                    <a:cxn ang="0">
                      <a:pos x="2" y="68"/>
                    </a:cxn>
                    <a:cxn ang="0">
                      <a:pos x="8" y="52"/>
                    </a:cxn>
                    <a:cxn ang="0">
                      <a:pos x="16" y="38"/>
                    </a:cxn>
                    <a:cxn ang="0">
                      <a:pos x="26" y="26"/>
                    </a:cxn>
                    <a:cxn ang="0">
                      <a:pos x="38" y="16"/>
                    </a:cxn>
                    <a:cxn ang="0">
                      <a:pos x="52" y="8"/>
                    </a:cxn>
                    <a:cxn ang="0">
                      <a:pos x="68" y="2"/>
                    </a:cxn>
                    <a:cxn ang="0">
                      <a:pos x="84" y="0"/>
                    </a:cxn>
                    <a:cxn ang="0">
                      <a:pos x="84" y="0"/>
                    </a:cxn>
                  </a:cxnLst>
                  <a:rect l="0" t="0" r="r" b="b"/>
                  <a:pathLst>
                    <a:path w="168" h="168">
                      <a:moveTo>
                        <a:pt x="84" y="0"/>
                      </a:moveTo>
                      <a:lnTo>
                        <a:pt x="84" y="0"/>
                      </a:lnTo>
                      <a:lnTo>
                        <a:pt x="102" y="2"/>
                      </a:lnTo>
                      <a:lnTo>
                        <a:pt x="118" y="8"/>
                      </a:lnTo>
                      <a:lnTo>
                        <a:pt x="132" y="16"/>
                      </a:lnTo>
                      <a:lnTo>
                        <a:pt x="144" y="26"/>
                      </a:lnTo>
                      <a:lnTo>
                        <a:pt x="154" y="38"/>
                      </a:lnTo>
                      <a:lnTo>
                        <a:pt x="162" y="52"/>
                      </a:lnTo>
                      <a:lnTo>
                        <a:pt x="168" y="68"/>
                      </a:lnTo>
                      <a:lnTo>
                        <a:pt x="168" y="84"/>
                      </a:lnTo>
                      <a:lnTo>
                        <a:pt x="168" y="84"/>
                      </a:lnTo>
                      <a:lnTo>
                        <a:pt x="168" y="102"/>
                      </a:lnTo>
                      <a:lnTo>
                        <a:pt x="162" y="118"/>
                      </a:lnTo>
                      <a:lnTo>
                        <a:pt x="154" y="132"/>
                      </a:lnTo>
                      <a:lnTo>
                        <a:pt x="144" y="144"/>
                      </a:lnTo>
                      <a:lnTo>
                        <a:pt x="132" y="154"/>
                      </a:lnTo>
                      <a:lnTo>
                        <a:pt x="118" y="162"/>
                      </a:lnTo>
                      <a:lnTo>
                        <a:pt x="102" y="166"/>
                      </a:lnTo>
                      <a:lnTo>
                        <a:pt x="84" y="168"/>
                      </a:lnTo>
                      <a:lnTo>
                        <a:pt x="84" y="168"/>
                      </a:lnTo>
                      <a:lnTo>
                        <a:pt x="68" y="166"/>
                      </a:lnTo>
                      <a:lnTo>
                        <a:pt x="52" y="162"/>
                      </a:lnTo>
                      <a:lnTo>
                        <a:pt x="38" y="154"/>
                      </a:lnTo>
                      <a:lnTo>
                        <a:pt x="26" y="144"/>
                      </a:lnTo>
                      <a:lnTo>
                        <a:pt x="16" y="132"/>
                      </a:lnTo>
                      <a:lnTo>
                        <a:pt x="8" y="118"/>
                      </a:lnTo>
                      <a:lnTo>
                        <a:pt x="2" y="102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" y="68"/>
                      </a:lnTo>
                      <a:lnTo>
                        <a:pt x="8" y="52"/>
                      </a:lnTo>
                      <a:lnTo>
                        <a:pt x="16" y="38"/>
                      </a:lnTo>
                      <a:lnTo>
                        <a:pt x="26" y="26"/>
                      </a:lnTo>
                      <a:lnTo>
                        <a:pt x="38" y="16"/>
                      </a:lnTo>
                      <a:lnTo>
                        <a:pt x="52" y="8"/>
                      </a:lnTo>
                      <a:lnTo>
                        <a:pt x="68" y="2"/>
                      </a:lnTo>
                      <a:lnTo>
                        <a:pt x="84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7317657" y="1310634"/>
              <a:ext cx="385264" cy="3770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2667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kumimoji="1" lang="zh-CN" altLang="en-US" sz="2667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文本框 8"/>
          <p:cNvSpPr txBox="1"/>
          <p:nvPr/>
        </p:nvSpPr>
        <p:spPr>
          <a:xfrm>
            <a:off x="976938" y="4427026"/>
            <a:ext cx="24082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8-10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976937" y="4016665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7" name="文本框 8"/>
          <p:cNvSpPr txBox="1"/>
          <p:nvPr/>
        </p:nvSpPr>
        <p:spPr>
          <a:xfrm>
            <a:off x="3556993" y="4427026"/>
            <a:ext cx="24082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8-10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38" name="矩形 37"/>
          <p:cNvSpPr/>
          <p:nvPr/>
        </p:nvSpPr>
        <p:spPr>
          <a:xfrm>
            <a:off x="3556992" y="4016665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chemeClr val="accent2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9" name="文本框 8"/>
          <p:cNvSpPr txBox="1"/>
          <p:nvPr/>
        </p:nvSpPr>
        <p:spPr>
          <a:xfrm>
            <a:off x="6137047" y="4427026"/>
            <a:ext cx="24082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8-10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40" name="矩形 39"/>
          <p:cNvSpPr/>
          <p:nvPr/>
        </p:nvSpPr>
        <p:spPr>
          <a:xfrm>
            <a:off x="6137047" y="4016665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41" name="文本框 8"/>
          <p:cNvSpPr txBox="1"/>
          <p:nvPr/>
        </p:nvSpPr>
        <p:spPr>
          <a:xfrm>
            <a:off x="8717102" y="4427026"/>
            <a:ext cx="24082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8-10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42" name="矩形 41"/>
          <p:cNvSpPr/>
          <p:nvPr/>
        </p:nvSpPr>
        <p:spPr>
          <a:xfrm>
            <a:off x="8717101" y="4016665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chemeClr val="accent2"/>
                </a:solidFill>
                <a:cs typeface="+mn-ea"/>
                <a:sym typeface="+mn-lt"/>
              </a:rPr>
              <a:t>点击此处添加标题</a:t>
            </a:r>
          </a:p>
        </p:txBody>
      </p:sp>
      <p:pic>
        <p:nvPicPr>
          <p:cNvPr id="43" name="图片 42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157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199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Three </a:t>
            </a:r>
            <a:r>
              <a:rPr lang="zh-CN" altLang="en-US" dirty="0">
                <a:cs typeface="+mn-ea"/>
                <a:sym typeface="+mn-lt"/>
              </a:rPr>
              <a:t>经验教训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-1427480" y="1765834"/>
            <a:ext cx="4106780" cy="23100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679300" y="1765834"/>
            <a:ext cx="4106780" cy="23100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6080" y="1765834"/>
            <a:ext cx="4106780" cy="23100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0892860" y="1765834"/>
            <a:ext cx="4106780" cy="23100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-1427480" y="4075898"/>
            <a:ext cx="4106780" cy="2310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679300" y="4075898"/>
            <a:ext cx="4106780" cy="23100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786080" y="4075898"/>
            <a:ext cx="4106780" cy="23100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0892860" y="4075898"/>
            <a:ext cx="4106780" cy="231006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88067" y="1255804"/>
            <a:ext cx="841586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79300" y="1765834"/>
            <a:ext cx="4106780" cy="2310064"/>
          </a:xfrm>
          <a:prstGeom prst="rect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48781" y="2061646"/>
            <a:ext cx="223651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948781" y="2515103"/>
            <a:ext cx="346164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  <a:endParaRPr lang="zh-CN" altLang="en-US" sz="14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6" name="图片 15">
            <a:hlinkClick r:id="rId6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7023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Three </a:t>
            </a:r>
            <a:r>
              <a:rPr lang="zh-CN" altLang="en-US" dirty="0">
                <a:cs typeface="+mn-ea"/>
                <a:sym typeface="+mn-lt"/>
              </a:rPr>
              <a:t>经验教训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69270"/>
          <a:stretch/>
        </p:blipFill>
        <p:spPr>
          <a:xfrm>
            <a:off x="0" y="3893821"/>
            <a:ext cx="12192000" cy="21075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3893821"/>
            <a:ext cx="12192000" cy="210753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5497" y="4474502"/>
            <a:ext cx="9761005" cy="593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>
                <a:solidFill>
                  <a:schemeClr val="bg1"/>
                </a:solidFill>
                <a:cs typeface="+mn-ea"/>
                <a:sym typeface="+mn-lt"/>
              </a:rPr>
              <a:t>“Don’t cry because it’s over, smile because it happened.”</a:t>
            </a:r>
            <a:endParaRPr lang="zh-CN" altLang="en-US" sz="28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020" y="4962029"/>
            <a:ext cx="1301959" cy="378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solidFill>
                  <a:schemeClr val="bg1"/>
                </a:solidFill>
                <a:cs typeface="+mn-ea"/>
                <a:sym typeface="+mn-lt"/>
              </a:rPr>
              <a:t>Add the text</a:t>
            </a:r>
            <a:endParaRPr lang="zh-CN" altLang="en-US" sz="16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2271" y="1699355"/>
            <a:ext cx="223651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2271" y="2152812"/>
            <a:ext cx="346164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cs typeface="+mn-ea"/>
                <a:sym typeface="+mn-lt"/>
              </a:rPr>
              <a:t>8-14</a:t>
            </a:r>
            <a:r>
              <a:rPr lang="zh-CN" altLang="en-US" sz="1400" dirty="0">
                <a:cs typeface="+mn-ea"/>
                <a:sym typeface="+mn-lt"/>
              </a:rPr>
              <a:t>号字，</a:t>
            </a:r>
            <a:r>
              <a:rPr lang="en-US" altLang="zh-CN" sz="1400" dirty="0">
                <a:cs typeface="+mn-ea"/>
                <a:sym typeface="+mn-lt"/>
              </a:rPr>
              <a:t>1.3</a:t>
            </a:r>
            <a:r>
              <a:rPr lang="zh-CN" altLang="en-US" sz="1400" dirty="0">
                <a:cs typeface="+mn-ea"/>
                <a:sym typeface="+mn-lt"/>
              </a:rPr>
              <a:t>倍字间距。</a:t>
            </a:r>
            <a:endParaRPr lang="zh-CN" altLang="en-US" sz="1400" kern="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75716" y="1699355"/>
            <a:ext cx="223651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75716" y="2152812"/>
            <a:ext cx="346164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cs typeface="+mn-ea"/>
                <a:sym typeface="+mn-lt"/>
              </a:rPr>
              <a:t>8-14</a:t>
            </a:r>
            <a:r>
              <a:rPr lang="zh-CN" altLang="en-US" sz="1400" dirty="0">
                <a:cs typeface="+mn-ea"/>
                <a:sym typeface="+mn-lt"/>
              </a:rPr>
              <a:t>号字，</a:t>
            </a:r>
            <a:r>
              <a:rPr lang="en-US" altLang="zh-CN" sz="1400" dirty="0">
                <a:cs typeface="+mn-ea"/>
                <a:sym typeface="+mn-lt"/>
              </a:rPr>
              <a:t>1.3</a:t>
            </a:r>
            <a:r>
              <a:rPr lang="zh-CN" altLang="en-US" sz="1400" dirty="0">
                <a:cs typeface="+mn-ea"/>
                <a:sym typeface="+mn-lt"/>
              </a:rPr>
              <a:t>倍字间距。</a:t>
            </a:r>
            <a:endParaRPr lang="zh-CN" altLang="en-US" sz="1400" kern="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39161" y="1699355"/>
            <a:ext cx="223651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39161" y="2152812"/>
            <a:ext cx="346164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cs typeface="+mn-ea"/>
                <a:sym typeface="+mn-lt"/>
              </a:rPr>
              <a:t>8-14</a:t>
            </a:r>
            <a:r>
              <a:rPr lang="zh-CN" altLang="en-US" sz="1400" dirty="0">
                <a:cs typeface="+mn-ea"/>
                <a:sym typeface="+mn-lt"/>
              </a:rPr>
              <a:t>号字，</a:t>
            </a:r>
            <a:r>
              <a:rPr lang="en-US" altLang="zh-CN" sz="1400" dirty="0">
                <a:cs typeface="+mn-ea"/>
                <a:sym typeface="+mn-lt"/>
              </a:rPr>
              <a:t>1.3</a:t>
            </a:r>
            <a:r>
              <a:rPr lang="zh-CN" altLang="en-US" sz="1400" dirty="0">
                <a:cs typeface="+mn-ea"/>
                <a:sym typeface="+mn-lt"/>
              </a:rPr>
              <a:t>倍字间距。</a:t>
            </a:r>
            <a:endParaRPr lang="zh-CN" altLang="en-US" sz="1400" kern="0" dirty="0">
              <a:cs typeface="+mn-ea"/>
              <a:sym typeface="+mn-lt"/>
            </a:endParaRPr>
          </a:p>
        </p:txBody>
      </p:sp>
      <p:pic>
        <p:nvPicPr>
          <p:cNvPr id="15" name="图片 14">
            <a:hlinkClick r:id="rId5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723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04 </a:t>
            </a:r>
            <a:r>
              <a:rPr lang="zh-CN" altLang="en-US" dirty="0">
                <a:cs typeface="+mn-ea"/>
                <a:sym typeface="+mn-lt"/>
              </a:rPr>
              <a:t>新年计划</a:t>
            </a:r>
          </a:p>
        </p:txBody>
      </p:sp>
      <p:pic>
        <p:nvPicPr>
          <p:cNvPr id="3" name="图片 2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395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Four </a:t>
            </a:r>
            <a:r>
              <a:rPr lang="zh-CN" altLang="en-US" dirty="0">
                <a:cs typeface="+mn-ea"/>
                <a:sym typeface="+mn-lt"/>
              </a:rPr>
              <a:t>新年计划</a:t>
            </a:r>
          </a:p>
        </p:txBody>
      </p:sp>
      <p:sp>
        <p:nvSpPr>
          <p:cNvPr id="39" name="圆角右箭头 38"/>
          <p:cNvSpPr/>
          <p:nvPr/>
        </p:nvSpPr>
        <p:spPr>
          <a:xfrm rot="16200000" flipH="1" flipV="1">
            <a:off x="4678215" y="-1045426"/>
            <a:ext cx="1512123" cy="10866968"/>
          </a:xfrm>
          <a:prstGeom prst="bentArrow">
            <a:avLst>
              <a:gd name="adj1" fmla="val 25820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0" name="圆角右箭头 39"/>
          <p:cNvSpPr/>
          <p:nvPr/>
        </p:nvSpPr>
        <p:spPr>
          <a:xfrm rot="5400000" flipH="1">
            <a:off x="3977710" y="-1459183"/>
            <a:ext cx="1512123" cy="9465963"/>
          </a:xfrm>
          <a:prstGeom prst="bentArrow">
            <a:avLst>
              <a:gd name="adj1" fmla="val 2582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1" name="圆角右箭头 40"/>
          <p:cNvSpPr/>
          <p:nvPr/>
        </p:nvSpPr>
        <p:spPr>
          <a:xfrm rot="16200000" flipH="1" flipV="1">
            <a:off x="3502665" y="87846"/>
            <a:ext cx="1512123" cy="8552936"/>
          </a:xfrm>
          <a:prstGeom prst="bentArrow">
            <a:avLst>
              <a:gd name="adj1" fmla="val 25820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2" name="圆角右箭头 41"/>
          <p:cNvSpPr/>
          <p:nvPr/>
        </p:nvSpPr>
        <p:spPr>
          <a:xfrm rot="5400000" flipH="1">
            <a:off x="2894225" y="-417976"/>
            <a:ext cx="1512123" cy="7336061"/>
          </a:xfrm>
          <a:prstGeom prst="bentArrow">
            <a:avLst>
              <a:gd name="adj1" fmla="val 2582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3" name="圆角右箭头 42"/>
          <p:cNvSpPr/>
          <p:nvPr/>
        </p:nvSpPr>
        <p:spPr>
          <a:xfrm rot="16200000" flipH="1" flipV="1">
            <a:off x="2379819" y="1229231"/>
            <a:ext cx="1512123" cy="6270171"/>
          </a:xfrm>
          <a:prstGeom prst="bentArrow">
            <a:avLst>
              <a:gd name="adj1" fmla="val 25820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4" name="圆角右箭头 43"/>
          <p:cNvSpPr/>
          <p:nvPr/>
        </p:nvSpPr>
        <p:spPr>
          <a:xfrm rot="5400000" flipH="1">
            <a:off x="1933771" y="561018"/>
            <a:ext cx="1512123" cy="5378079"/>
          </a:xfrm>
          <a:prstGeom prst="bentArrow">
            <a:avLst>
              <a:gd name="adj1" fmla="val 2582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5" name="圆角右箭头 44"/>
          <p:cNvSpPr/>
          <p:nvPr/>
        </p:nvSpPr>
        <p:spPr>
          <a:xfrm rot="16200000" flipH="1" flipV="1">
            <a:off x="1192286" y="2416764"/>
            <a:ext cx="1512123" cy="3895107"/>
          </a:xfrm>
          <a:prstGeom prst="bentArrow">
            <a:avLst>
              <a:gd name="adj1" fmla="val 25820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6" name="圆角右箭头 45"/>
          <p:cNvSpPr/>
          <p:nvPr/>
        </p:nvSpPr>
        <p:spPr>
          <a:xfrm rot="5400000" flipH="1">
            <a:off x="915194" y="1579596"/>
            <a:ext cx="1512123" cy="3340927"/>
          </a:xfrm>
          <a:prstGeom prst="bentArrow">
            <a:avLst>
              <a:gd name="adj1" fmla="val 2582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47" name="组 11"/>
          <p:cNvGrpSpPr/>
          <p:nvPr/>
        </p:nvGrpSpPr>
        <p:grpSpPr>
          <a:xfrm>
            <a:off x="2604253" y="1407511"/>
            <a:ext cx="1855252" cy="1033336"/>
            <a:chOff x="1952594" y="681425"/>
            <a:chExt cx="1391439" cy="775003"/>
          </a:xfrm>
        </p:grpSpPr>
        <p:sp>
          <p:nvSpPr>
            <p:cNvPr id="48" name="文本框 47"/>
            <p:cNvSpPr txBox="1"/>
            <p:nvPr/>
          </p:nvSpPr>
          <p:spPr>
            <a:xfrm>
              <a:off x="1952594" y="681425"/>
              <a:ext cx="51567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609585"/>
              <a:r>
                <a:rPr kumimoji="1" lang="en-US" altLang="zh-CN" b="1" dirty="0">
                  <a:solidFill>
                    <a:schemeClr val="accent1"/>
                  </a:solidFill>
                  <a:cs typeface="+mn-ea"/>
                  <a:sym typeface="+mn-lt"/>
                </a:rPr>
                <a:t>JAN.</a:t>
              </a:r>
              <a:endParaRPr kumimoji="1" lang="zh-CN" altLang="en-US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952594" y="1008084"/>
              <a:ext cx="1391439" cy="4483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CLICK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HERE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TO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ADD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YOUR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TEXT.</a:t>
              </a:r>
              <a:endParaRPr kumimoji="1" lang="zh-CN" altLang="en-US" sz="1333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组 14"/>
          <p:cNvGrpSpPr/>
          <p:nvPr/>
        </p:nvGrpSpPr>
        <p:grpSpPr>
          <a:xfrm>
            <a:off x="3135880" y="5229415"/>
            <a:ext cx="1855252" cy="1033335"/>
            <a:chOff x="2351314" y="3547856"/>
            <a:chExt cx="1391439" cy="775002"/>
          </a:xfrm>
        </p:grpSpPr>
        <p:sp>
          <p:nvSpPr>
            <p:cNvPr id="51" name="文本框 50"/>
            <p:cNvSpPr txBox="1"/>
            <p:nvPr/>
          </p:nvSpPr>
          <p:spPr>
            <a:xfrm>
              <a:off x="2439479" y="3547856"/>
              <a:ext cx="47873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609585"/>
              <a:r>
                <a:rPr kumimoji="1" lang="en-US" altLang="zh-CN" b="1" dirty="0">
                  <a:solidFill>
                    <a:schemeClr val="accent2"/>
                  </a:solidFill>
                  <a:cs typeface="+mn-ea"/>
                  <a:sym typeface="+mn-lt"/>
                </a:rPr>
                <a:t>FEB.</a:t>
              </a:r>
              <a:endParaRPr kumimoji="1" lang="zh-CN" altLang="en-US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351314" y="3874514"/>
              <a:ext cx="1391439" cy="4483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CLICK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HERE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TO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ADD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YOUR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TEXT.</a:t>
              </a:r>
              <a:endParaRPr kumimoji="1" lang="zh-CN" altLang="en-US" sz="1333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组 17"/>
          <p:cNvGrpSpPr/>
          <p:nvPr/>
        </p:nvGrpSpPr>
        <p:grpSpPr>
          <a:xfrm>
            <a:off x="4459505" y="1402492"/>
            <a:ext cx="1936472" cy="1033342"/>
            <a:chOff x="3293979" y="689595"/>
            <a:chExt cx="1452354" cy="775006"/>
          </a:xfrm>
        </p:grpSpPr>
        <p:sp>
          <p:nvSpPr>
            <p:cNvPr id="54" name="文本框 53"/>
            <p:cNvSpPr txBox="1"/>
            <p:nvPr/>
          </p:nvSpPr>
          <p:spPr>
            <a:xfrm>
              <a:off x="3293979" y="689595"/>
              <a:ext cx="58573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609585"/>
              <a:r>
                <a:rPr kumimoji="1" lang="en-US" altLang="zh-CN" b="1" dirty="0">
                  <a:solidFill>
                    <a:schemeClr val="accent1"/>
                  </a:solidFill>
                  <a:cs typeface="+mn-ea"/>
                  <a:sym typeface="+mn-lt"/>
                </a:rPr>
                <a:t>MAR.</a:t>
              </a:r>
              <a:endParaRPr kumimoji="1" lang="zh-CN" altLang="en-US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354894" y="1016257"/>
              <a:ext cx="1391439" cy="4483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CLICK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HERE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TO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ADD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YOUR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TEXT.</a:t>
              </a:r>
              <a:endParaRPr kumimoji="1" lang="zh-CN" altLang="en-US" sz="1333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 20"/>
          <p:cNvGrpSpPr/>
          <p:nvPr/>
        </p:nvGrpSpPr>
        <p:grpSpPr>
          <a:xfrm>
            <a:off x="5435791" y="5229415"/>
            <a:ext cx="1855252" cy="1033335"/>
            <a:chOff x="4076247" y="3547856"/>
            <a:chExt cx="1391439" cy="775002"/>
          </a:xfrm>
        </p:grpSpPr>
        <p:sp>
          <p:nvSpPr>
            <p:cNvPr id="57" name="文本框 56"/>
            <p:cNvSpPr txBox="1"/>
            <p:nvPr/>
          </p:nvSpPr>
          <p:spPr>
            <a:xfrm>
              <a:off x="4093879" y="3547856"/>
              <a:ext cx="52562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609585"/>
              <a:r>
                <a:rPr kumimoji="1" lang="en-US" altLang="zh-CN" b="1" dirty="0">
                  <a:solidFill>
                    <a:schemeClr val="accent2"/>
                  </a:solidFill>
                  <a:cs typeface="+mn-ea"/>
                  <a:sym typeface="+mn-lt"/>
                </a:rPr>
                <a:t>APR.</a:t>
              </a:r>
              <a:endParaRPr kumimoji="1" lang="zh-CN" altLang="en-US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076247" y="3874514"/>
              <a:ext cx="1391439" cy="4483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CLICK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HERE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TO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ADD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YOUR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TEXT.</a:t>
              </a:r>
              <a:endParaRPr kumimoji="1" lang="zh-CN" altLang="en-US" sz="1333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 23"/>
          <p:cNvGrpSpPr/>
          <p:nvPr/>
        </p:nvGrpSpPr>
        <p:grpSpPr>
          <a:xfrm>
            <a:off x="6372372" y="1405524"/>
            <a:ext cx="1855252" cy="1033336"/>
            <a:chOff x="1952594" y="681425"/>
            <a:chExt cx="1391439" cy="775003"/>
          </a:xfrm>
        </p:grpSpPr>
        <p:sp>
          <p:nvSpPr>
            <p:cNvPr id="60" name="文本框 59"/>
            <p:cNvSpPr txBox="1"/>
            <p:nvPr/>
          </p:nvSpPr>
          <p:spPr>
            <a:xfrm>
              <a:off x="1952594" y="681425"/>
              <a:ext cx="51567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609585"/>
              <a:r>
                <a:rPr kumimoji="1" lang="en-US" altLang="zh-CN" b="1">
                  <a:solidFill>
                    <a:schemeClr val="accent1"/>
                  </a:solidFill>
                  <a:cs typeface="+mn-ea"/>
                  <a:sym typeface="+mn-lt"/>
                </a:rPr>
                <a:t>JAN.</a:t>
              </a:r>
              <a:endParaRPr kumimoji="1" lang="zh-CN" altLang="en-US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952594" y="1008084"/>
              <a:ext cx="1391439" cy="4483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CLICK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HERE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TO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ADD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YOUR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TEXT.</a:t>
              </a:r>
              <a:endParaRPr kumimoji="1" lang="zh-CN" altLang="en-US" sz="1333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 26"/>
          <p:cNvGrpSpPr/>
          <p:nvPr/>
        </p:nvGrpSpPr>
        <p:grpSpPr>
          <a:xfrm>
            <a:off x="8227623" y="1400505"/>
            <a:ext cx="1936472" cy="1033342"/>
            <a:chOff x="3293979" y="689595"/>
            <a:chExt cx="1452354" cy="775006"/>
          </a:xfrm>
        </p:grpSpPr>
        <p:sp>
          <p:nvSpPr>
            <p:cNvPr id="63" name="文本框 62"/>
            <p:cNvSpPr txBox="1"/>
            <p:nvPr/>
          </p:nvSpPr>
          <p:spPr>
            <a:xfrm>
              <a:off x="3293979" y="689595"/>
              <a:ext cx="58573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609585"/>
              <a:r>
                <a:rPr kumimoji="1" lang="en-US" altLang="zh-CN" b="1" dirty="0">
                  <a:solidFill>
                    <a:schemeClr val="accent1"/>
                  </a:solidFill>
                  <a:cs typeface="+mn-ea"/>
                  <a:sym typeface="+mn-lt"/>
                </a:rPr>
                <a:t>MAR.</a:t>
              </a:r>
              <a:endParaRPr kumimoji="1" lang="zh-CN" altLang="en-US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354894" y="1016257"/>
              <a:ext cx="1391439" cy="4483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CLICK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HERE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TO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ADD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YOUR</a:t>
              </a:r>
              <a:r>
                <a:rPr kumimoji="1" lang="zh-CN" altLang="en-US" sz="13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1"/>
                  </a:solidFill>
                  <a:cs typeface="+mn-ea"/>
                  <a:sym typeface="+mn-lt"/>
                </a:rPr>
                <a:t>TEXT.</a:t>
              </a:r>
              <a:endParaRPr kumimoji="1" lang="zh-CN" altLang="en-US" sz="1333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组 29"/>
          <p:cNvGrpSpPr/>
          <p:nvPr/>
        </p:nvGrpSpPr>
        <p:grpSpPr>
          <a:xfrm>
            <a:off x="7690355" y="5226455"/>
            <a:ext cx="1855252" cy="1033335"/>
            <a:chOff x="2351314" y="3547856"/>
            <a:chExt cx="1391439" cy="775002"/>
          </a:xfrm>
        </p:grpSpPr>
        <p:sp>
          <p:nvSpPr>
            <p:cNvPr id="66" name="文本框 65"/>
            <p:cNvSpPr txBox="1"/>
            <p:nvPr/>
          </p:nvSpPr>
          <p:spPr>
            <a:xfrm>
              <a:off x="2439479" y="3547856"/>
              <a:ext cx="47873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609585"/>
              <a:r>
                <a:rPr kumimoji="1" lang="en-US" altLang="zh-CN" b="1" dirty="0">
                  <a:solidFill>
                    <a:schemeClr val="accent2"/>
                  </a:solidFill>
                  <a:cs typeface="+mn-ea"/>
                  <a:sym typeface="+mn-lt"/>
                </a:rPr>
                <a:t>FEB.</a:t>
              </a:r>
              <a:endParaRPr kumimoji="1" lang="zh-CN" altLang="en-US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2351314" y="3874514"/>
              <a:ext cx="1391439" cy="4483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CLICK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HERE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TO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ADD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YOUR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TEXT.</a:t>
              </a:r>
              <a:endParaRPr kumimoji="1" lang="zh-CN" altLang="en-US" sz="1333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 32"/>
          <p:cNvGrpSpPr/>
          <p:nvPr/>
        </p:nvGrpSpPr>
        <p:grpSpPr>
          <a:xfrm>
            <a:off x="9990265" y="5226455"/>
            <a:ext cx="1855252" cy="1033335"/>
            <a:chOff x="4076247" y="3547856"/>
            <a:chExt cx="1391439" cy="775002"/>
          </a:xfrm>
        </p:grpSpPr>
        <p:sp>
          <p:nvSpPr>
            <p:cNvPr id="69" name="文本框 68"/>
            <p:cNvSpPr txBox="1"/>
            <p:nvPr/>
          </p:nvSpPr>
          <p:spPr>
            <a:xfrm>
              <a:off x="4093879" y="3547856"/>
              <a:ext cx="52562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609585"/>
              <a:r>
                <a:rPr kumimoji="1" lang="en-US" altLang="zh-CN" b="1" dirty="0">
                  <a:solidFill>
                    <a:schemeClr val="accent2"/>
                  </a:solidFill>
                  <a:cs typeface="+mn-ea"/>
                  <a:sym typeface="+mn-lt"/>
                </a:rPr>
                <a:t>APR.</a:t>
              </a:r>
              <a:endParaRPr kumimoji="1" lang="zh-CN" altLang="en-US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076247" y="3874514"/>
              <a:ext cx="1391439" cy="4483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CLICK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HERE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TO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ADD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YOUR</a:t>
              </a:r>
              <a:r>
                <a:rPr kumimoji="1" lang="zh-CN" altLang="en-US" sz="1333" dirty="0">
                  <a:solidFill>
                    <a:schemeClr val="accent2"/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333" dirty="0">
                  <a:solidFill>
                    <a:schemeClr val="accent2"/>
                  </a:solidFill>
                  <a:cs typeface="+mn-ea"/>
                  <a:sym typeface="+mn-lt"/>
                </a:rPr>
                <a:t>TEXT.</a:t>
              </a:r>
              <a:endParaRPr kumimoji="1" lang="zh-CN" altLang="en-US" sz="1333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1" name="图片 70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9415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Four </a:t>
            </a:r>
            <a:r>
              <a:rPr lang="zh-CN" altLang="en-US" dirty="0">
                <a:cs typeface="+mn-ea"/>
                <a:sym typeface="+mn-lt"/>
              </a:rPr>
              <a:t>新年计划</a:t>
            </a:r>
          </a:p>
        </p:txBody>
      </p:sp>
      <p:sp>
        <p:nvSpPr>
          <p:cNvPr id="4" name="矩形 3"/>
          <p:cNvSpPr/>
          <p:nvPr/>
        </p:nvSpPr>
        <p:spPr>
          <a:xfrm>
            <a:off x="1937295" y="1540042"/>
            <a:ext cx="8317409" cy="136678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4185" y="1697137"/>
            <a:ext cx="7783628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8" name="右箭头 7"/>
          <p:cNvSpPr/>
          <p:nvPr/>
        </p:nvSpPr>
        <p:spPr>
          <a:xfrm>
            <a:off x="1934356" y="3063923"/>
            <a:ext cx="8323286" cy="278823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199949" y="3900394"/>
            <a:ext cx="2937630" cy="1115294"/>
          </a:xfrm>
          <a:custGeom>
            <a:avLst/>
            <a:gdLst>
              <a:gd name="connsiteX0" fmla="*/ 0 w 2937630"/>
              <a:gd name="connsiteY0" fmla="*/ 0 h 1115294"/>
              <a:gd name="connsiteX1" fmla="*/ 2937630 w 2937630"/>
              <a:gd name="connsiteY1" fmla="*/ 0 h 1115294"/>
              <a:gd name="connsiteX2" fmla="*/ 2937630 w 2937630"/>
              <a:gd name="connsiteY2" fmla="*/ 1115294 h 1115294"/>
              <a:gd name="connsiteX3" fmla="*/ 0 w 2937630"/>
              <a:gd name="connsiteY3" fmla="*/ 1115294 h 1115294"/>
              <a:gd name="connsiteX4" fmla="*/ 0 w 2937630"/>
              <a:gd name="connsiteY4" fmla="*/ 0 h 111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30" h="1115294">
                <a:moveTo>
                  <a:pt x="0" y="0"/>
                </a:moveTo>
                <a:lnTo>
                  <a:pt x="2937630" y="0"/>
                </a:lnTo>
                <a:lnTo>
                  <a:pt x="2937630" y="1115294"/>
                </a:lnTo>
                <a:lnTo>
                  <a:pt x="0" y="111529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000" kern="1200"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4627184" y="3900394"/>
            <a:ext cx="2937630" cy="1115294"/>
          </a:xfrm>
          <a:custGeom>
            <a:avLst/>
            <a:gdLst>
              <a:gd name="connsiteX0" fmla="*/ 0 w 2937630"/>
              <a:gd name="connsiteY0" fmla="*/ 0 h 1115294"/>
              <a:gd name="connsiteX1" fmla="*/ 2937630 w 2937630"/>
              <a:gd name="connsiteY1" fmla="*/ 0 h 1115294"/>
              <a:gd name="connsiteX2" fmla="*/ 2937630 w 2937630"/>
              <a:gd name="connsiteY2" fmla="*/ 1115294 h 1115294"/>
              <a:gd name="connsiteX3" fmla="*/ 0 w 2937630"/>
              <a:gd name="connsiteY3" fmla="*/ 1115294 h 1115294"/>
              <a:gd name="connsiteX4" fmla="*/ 0 w 2937630"/>
              <a:gd name="connsiteY4" fmla="*/ 0 h 111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30" h="1115294">
                <a:moveTo>
                  <a:pt x="0" y="0"/>
                </a:moveTo>
                <a:lnTo>
                  <a:pt x="2937630" y="0"/>
                </a:lnTo>
                <a:lnTo>
                  <a:pt x="2937630" y="1115294"/>
                </a:lnTo>
                <a:lnTo>
                  <a:pt x="0" y="111529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000" kern="1200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054420" y="3900394"/>
            <a:ext cx="2937630" cy="1115294"/>
          </a:xfrm>
          <a:custGeom>
            <a:avLst/>
            <a:gdLst>
              <a:gd name="connsiteX0" fmla="*/ 0 w 2937630"/>
              <a:gd name="connsiteY0" fmla="*/ 0 h 1115294"/>
              <a:gd name="connsiteX1" fmla="*/ 2937630 w 2937630"/>
              <a:gd name="connsiteY1" fmla="*/ 0 h 1115294"/>
              <a:gd name="connsiteX2" fmla="*/ 2937630 w 2937630"/>
              <a:gd name="connsiteY2" fmla="*/ 1115294 h 1115294"/>
              <a:gd name="connsiteX3" fmla="*/ 0 w 2937630"/>
              <a:gd name="connsiteY3" fmla="*/ 1115294 h 1115294"/>
              <a:gd name="connsiteX4" fmla="*/ 0 w 2937630"/>
              <a:gd name="connsiteY4" fmla="*/ 0 h 111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30" h="1115294">
                <a:moveTo>
                  <a:pt x="0" y="0"/>
                </a:moveTo>
                <a:lnTo>
                  <a:pt x="2937630" y="0"/>
                </a:lnTo>
                <a:lnTo>
                  <a:pt x="2937630" y="1115294"/>
                </a:lnTo>
                <a:lnTo>
                  <a:pt x="0" y="111529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000" kern="1200">
              <a:cs typeface="+mn-ea"/>
              <a:sym typeface="+mn-lt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199950" y="4364996"/>
            <a:ext cx="282985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199949" y="4074955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4" name="文本框 8"/>
          <p:cNvSpPr txBox="1"/>
          <p:nvPr/>
        </p:nvSpPr>
        <p:spPr>
          <a:xfrm>
            <a:off x="4627184" y="4364996"/>
            <a:ext cx="282985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标题数字等都可以通过点击和重新输入进行更改，顶部“开始”面板中可以对字体。</a:t>
            </a:r>
          </a:p>
        </p:txBody>
      </p:sp>
      <p:sp>
        <p:nvSpPr>
          <p:cNvPr id="15" name="矩形 14"/>
          <p:cNvSpPr/>
          <p:nvPr/>
        </p:nvSpPr>
        <p:spPr>
          <a:xfrm>
            <a:off x="4627183" y="4074955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6" name="文本框 8"/>
          <p:cNvSpPr txBox="1"/>
          <p:nvPr/>
        </p:nvSpPr>
        <p:spPr>
          <a:xfrm>
            <a:off x="8054420" y="4364996"/>
            <a:ext cx="282985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054419" y="4074955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871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4084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Four </a:t>
            </a:r>
            <a:r>
              <a:rPr lang="zh-CN" altLang="en-US" dirty="0">
                <a:cs typeface="+mn-ea"/>
                <a:sym typeface="+mn-lt"/>
              </a:rPr>
              <a:t>新年计划</a:t>
            </a:r>
          </a:p>
        </p:txBody>
      </p:sp>
      <p:sp>
        <p:nvSpPr>
          <p:cNvPr id="3" name="矩形 2"/>
          <p:cNvSpPr/>
          <p:nvPr/>
        </p:nvSpPr>
        <p:spPr>
          <a:xfrm>
            <a:off x="731521" y="1491916"/>
            <a:ext cx="2560320" cy="456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65096" y="1491916"/>
            <a:ext cx="2560320" cy="456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98671" y="1491916"/>
            <a:ext cx="2560320" cy="4562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32246" y="1491916"/>
            <a:ext cx="2560320" cy="456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6387" y="1677944"/>
            <a:ext cx="1210588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39962" y="1677944"/>
            <a:ext cx="1210588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73537" y="1677944"/>
            <a:ext cx="1210588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07112" y="1677944"/>
            <a:ext cx="1210588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11" name="椭圆 10"/>
          <p:cNvSpPr/>
          <p:nvPr/>
        </p:nvSpPr>
        <p:spPr>
          <a:xfrm>
            <a:off x="1140177" y="2520984"/>
            <a:ext cx="1743008" cy="17430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873752" y="2520984"/>
            <a:ext cx="1743008" cy="17430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607327" y="2520984"/>
            <a:ext cx="1743008" cy="174300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340902" y="2520984"/>
            <a:ext cx="1743008" cy="17430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7" name="Freeform 10"/>
          <p:cNvSpPr>
            <a:spLocks noEditPoints="1"/>
          </p:cNvSpPr>
          <p:nvPr/>
        </p:nvSpPr>
        <p:spPr bwMode="auto">
          <a:xfrm>
            <a:off x="1681481" y="2896757"/>
            <a:ext cx="660400" cy="1049337"/>
          </a:xfrm>
          <a:custGeom>
            <a:avLst/>
            <a:gdLst>
              <a:gd name="T0" fmla="*/ 180 w 359"/>
              <a:gd name="T1" fmla="*/ 318 h 569"/>
              <a:gd name="T2" fmla="*/ 180 w 359"/>
              <a:gd name="T3" fmla="*/ 318 h 569"/>
              <a:gd name="T4" fmla="*/ 37 w 359"/>
              <a:gd name="T5" fmla="*/ 176 h 569"/>
              <a:gd name="T6" fmla="*/ 180 w 359"/>
              <a:gd name="T7" fmla="*/ 33 h 569"/>
              <a:gd name="T8" fmla="*/ 322 w 359"/>
              <a:gd name="T9" fmla="*/ 176 h 569"/>
              <a:gd name="T10" fmla="*/ 180 w 359"/>
              <a:gd name="T11" fmla="*/ 318 h 569"/>
              <a:gd name="T12" fmla="*/ 180 w 359"/>
              <a:gd name="T13" fmla="*/ 0 h 569"/>
              <a:gd name="T14" fmla="*/ 180 w 359"/>
              <a:gd name="T15" fmla="*/ 0 h 569"/>
              <a:gd name="T16" fmla="*/ 0 w 359"/>
              <a:gd name="T17" fmla="*/ 179 h 569"/>
              <a:gd name="T18" fmla="*/ 180 w 359"/>
              <a:gd name="T19" fmla="*/ 569 h 569"/>
              <a:gd name="T20" fmla="*/ 359 w 359"/>
              <a:gd name="T21" fmla="*/ 179 h 569"/>
              <a:gd name="T22" fmla="*/ 180 w 359"/>
              <a:gd name="T23" fmla="*/ 0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9" h="569">
                <a:moveTo>
                  <a:pt x="180" y="318"/>
                </a:moveTo>
                <a:lnTo>
                  <a:pt x="180" y="318"/>
                </a:lnTo>
                <a:cubicBezTo>
                  <a:pt x="101" y="318"/>
                  <a:pt x="37" y="255"/>
                  <a:pt x="37" y="176"/>
                </a:cubicBezTo>
                <a:cubicBezTo>
                  <a:pt x="37" y="97"/>
                  <a:pt x="101" y="33"/>
                  <a:pt x="180" y="33"/>
                </a:cubicBezTo>
                <a:cubicBezTo>
                  <a:pt x="258" y="33"/>
                  <a:pt x="322" y="97"/>
                  <a:pt x="322" y="176"/>
                </a:cubicBezTo>
                <a:cubicBezTo>
                  <a:pt x="322" y="255"/>
                  <a:pt x="258" y="318"/>
                  <a:pt x="180" y="318"/>
                </a:cubicBezTo>
                <a:close/>
                <a:moveTo>
                  <a:pt x="180" y="0"/>
                </a:moveTo>
                <a:lnTo>
                  <a:pt x="180" y="0"/>
                </a:lnTo>
                <a:cubicBezTo>
                  <a:pt x="81" y="0"/>
                  <a:pt x="0" y="80"/>
                  <a:pt x="0" y="179"/>
                </a:cubicBezTo>
                <a:cubicBezTo>
                  <a:pt x="0" y="278"/>
                  <a:pt x="180" y="569"/>
                  <a:pt x="180" y="569"/>
                </a:cubicBezTo>
                <a:cubicBezTo>
                  <a:pt x="180" y="569"/>
                  <a:pt x="359" y="278"/>
                  <a:pt x="359" y="179"/>
                </a:cubicBezTo>
                <a:cubicBezTo>
                  <a:pt x="359" y="80"/>
                  <a:pt x="279" y="0"/>
                  <a:pt x="180" y="0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0"/>
          <p:cNvSpPr>
            <a:spLocks noEditPoints="1"/>
          </p:cNvSpPr>
          <p:nvPr/>
        </p:nvSpPr>
        <p:spPr bwMode="auto">
          <a:xfrm>
            <a:off x="4415056" y="2896757"/>
            <a:ext cx="660400" cy="1049337"/>
          </a:xfrm>
          <a:custGeom>
            <a:avLst/>
            <a:gdLst>
              <a:gd name="T0" fmla="*/ 180 w 359"/>
              <a:gd name="T1" fmla="*/ 318 h 569"/>
              <a:gd name="T2" fmla="*/ 180 w 359"/>
              <a:gd name="T3" fmla="*/ 318 h 569"/>
              <a:gd name="T4" fmla="*/ 37 w 359"/>
              <a:gd name="T5" fmla="*/ 176 h 569"/>
              <a:gd name="T6" fmla="*/ 180 w 359"/>
              <a:gd name="T7" fmla="*/ 33 h 569"/>
              <a:gd name="T8" fmla="*/ 322 w 359"/>
              <a:gd name="T9" fmla="*/ 176 h 569"/>
              <a:gd name="T10" fmla="*/ 180 w 359"/>
              <a:gd name="T11" fmla="*/ 318 h 569"/>
              <a:gd name="T12" fmla="*/ 180 w 359"/>
              <a:gd name="T13" fmla="*/ 0 h 569"/>
              <a:gd name="T14" fmla="*/ 180 w 359"/>
              <a:gd name="T15" fmla="*/ 0 h 569"/>
              <a:gd name="T16" fmla="*/ 0 w 359"/>
              <a:gd name="T17" fmla="*/ 179 h 569"/>
              <a:gd name="T18" fmla="*/ 180 w 359"/>
              <a:gd name="T19" fmla="*/ 569 h 569"/>
              <a:gd name="T20" fmla="*/ 359 w 359"/>
              <a:gd name="T21" fmla="*/ 179 h 569"/>
              <a:gd name="T22" fmla="*/ 180 w 359"/>
              <a:gd name="T23" fmla="*/ 0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9" h="569">
                <a:moveTo>
                  <a:pt x="180" y="318"/>
                </a:moveTo>
                <a:lnTo>
                  <a:pt x="180" y="318"/>
                </a:lnTo>
                <a:cubicBezTo>
                  <a:pt x="101" y="318"/>
                  <a:pt x="37" y="255"/>
                  <a:pt x="37" y="176"/>
                </a:cubicBezTo>
                <a:cubicBezTo>
                  <a:pt x="37" y="97"/>
                  <a:pt x="101" y="33"/>
                  <a:pt x="180" y="33"/>
                </a:cubicBezTo>
                <a:cubicBezTo>
                  <a:pt x="258" y="33"/>
                  <a:pt x="322" y="97"/>
                  <a:pt x="322" y="176"/>
                </a:cubicBezTo>
                <a:cubicBezTo>
                  <a:pt x="322" y="255"/>
                  <a:pt x="258" y="318"/>
                  <a:pt x="180" y="318"/>
                </a:cubicBezTo>
                <a:close/>
                <a:moveTo>
                  <a:pt x="180" y="0"/>
                </a:moveTo>
                <a:lnTo>
                  <a:pt x="180" y="0"/>
                </a:lnTo>
                <a:cubicBezTo>
                  <a:pt x="81" y="0"/>
                  <a:pt x="0" y="80"/>
                  <a:pt x="0" y="179"/>
                </a:cubicBezTo>
                <a:cubicBezTo>
                  <a:pt x="0" y="278"/>
                  <a:pt x="180" y="569"/>
                  <a:pt x="180" y="569"/>
                </a:cubicBezTo>
                <a:cubicBezTo>
                  <a:pt x="180" y="569"/>
                  <a:pt x="359" y="278"/>
                  <a:pt x="359" y="179"/>
                </a:cubicBezTo>
                <a:cubicBezTo>
                  <a:pt x="359" y="80"/>
                  <a:pt x="279" y="0"/>
                  <a:pt x="180" y="0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7148631" y="2896757"/>
            <a:ext cx="660400" cy="1049337"/>
          </a:xfrm>
          <a:custGeom>
            <a:avLst/>
            <a:gdLst>
              <a:gd name="T0" fmla="*/ 180 w 359"/>
              <a:gd name="T1" fmla="*/ 318 h 569"/>
              <a:gd name="T2" fmla="*/ 180 w 359"/>
              <a:gd name="T3" fmla="*/ 318 h 569"/>
              <a:gd name="T4" fmla="*/ 37 w 359"/>
              <a:gd name="T5" fmla="*/ 176 h 569"/>
              <a:gd name="T6" fmla="*/ 180 w 359"/>
              <a:gd name="T7" fmla="*/ 33 h 569"/>
              <a:gd name="T8" fmla="*/ 322 w 359"/>
              <a:gd name="T9" fmla="*/ 176 h 569"/>
              <a:gd name="T10" fmla="*/ 180 w 359"/>
              <a:gd name="T11" fmla="*/ 318 h 569"/>
              <a:gd name="T12" fmla="*/ 180 w 359"/>
              <a:gd name="T13" fmla="*/ 0 h 569"/>
              <a:gd name="T14" fmla="*/ 180 w 359"/>
              <a:gd name="T15" fmla="*/ 0 h 569"/>
              <a:gd name="T16" fmla="*/ 0 w 359"/>
              <a:gd name="T17" fmla="*/ 179 h 569"/>
              <a:gd name="T18" fmla="*/ 180 w 359"/>
              <a:gd name="T19" fmla="*/ 569 h 569"/>
              <a:gd name="T20" fmla="*/ 359 w 359"/>
              <a:gd name="T21" fmla="*/ 179 h 569"/>
              <a:gd name="T22" fmla="*/ 180 w 359"/>
              <a:gd name="T23" fmla="*/ 0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9" h="569">
                <a:moveTo>
                  <a:pt x="180" y="318"/>
                </a:moveTo>
                <a:lnTo>
                  <a:pt x="180" y="318"/>
                </a:lnTo>
                <a:cubicBezTo>
                  <a:pt x="101" y="318"/>
                  <a:pt x="37" y="255"/>
                  <a:pt x="37" y="176"/>
                </a:cubicBezTo>
                <a:cubicBezTo>
                  <a:pt x="37" y="97"/>
                  <a:pt x="101" y="33"/>
                  <a:pt x="180" y="33"/>
                </a:cubicBezTo>
                <a:cubicBezTo>
                  <a:pt x="258" y="33"/>
                  <a:pt x="322" y="97"/>
                  <a:pt x="322" y="176"/>
                </a:cubicBezTo>
                <a:cubicBezTo>
                  <a:pt x="322" y="255"/>
                  <a:pt x="258" y="318"/>
                  <a:pt x="180" y="318"/>
                </a:cubicBezTo>
                <a:close/>
                <a:moveTo>
                  <a:pt x="180" y="0"/>
                </a:moveTo>
                <a:lnTo>
                  <a:pt x="180" y="0"/>
                </a:lnTo>
                <a:cubicBezTo>
                  <a:pt x="81" y="0"/>
                  <a:pt x="0" y="80"/>
                  <a:pt x="0" y="179"/>
                </a:cubicBezTo>
                <a:cubicBezTo>
                  <a:pt x="0" y="278"/>
                  <a:pt x="180" y="569"/>
                  <a:pt x="180" y="569"/>
                </a:cubicBezTo>
                <a:cubicBezTo>
                  <a:pt x="180" y="569"/>
                  <a:pt x="359" y="278"/>
                  <a:pt x="359" y="179"/>
                </a:cubicBezTo>
                <a:cubicBezTo>
                  <a:pt x="359" y="80"/>
                  <a:pt x="279" y="0"/>
                  <a:pt x="180" y="0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0"/>
          <p:cNvSpPr>
            <a:spLocks noEditPoints="1"/>
          </p:cNvSpPr>
          <p:nvPr/>
        </p:nvSpPr>
        <p:spPr bwMode="auto">
          <a:xfrm>
            <a:off x="9882206" y="2896757"/>
            <a:ext cx="660400" cy="1049337"/>
          </a:xfrm>
          <a:custGeom>
            <a:avLst/>
            <a:gdLst>
              <a:gd name="T0" fmla="*/ 180 w 359"/>
              <a:gd name="T1" fmla="*/ 318 h 569"/>
              <a:gd name="T2" fmla="*/ 180 w 359"/>
              <a:gd name="T3" fmla="*/ 318 h 569"/>
              <a:gd name="T4" fmla="*/ 37 w 359"/>
              <a:gd name="T5" fmla="*/ 176 h 569"/>
              <a:gd name="T6" fmla="*/ 180 w 359"/>
              <a:gd name="T7" fmla="*/ 33 h 569"/>
              <a:gd name="T8" fmla="*/ 322 w 359"/>
              <a:gd name="T9" fmla="*/ 176 h 569"/>
              <a:gd name="T10" fmla="*/ 180 w 359"/>
              <a:gd name="T11" fmla="*/ 318 h 569"/>
              <a:gd name="T12" fmla="*/ 180 w 359"/>
              <a:gd name="T13" fmla="*/ 0 h 569"/>
              <a:gd name="T14" fmla="*/ 180 w 359"/>
              <a:gd name="T15" fmla="*/ 0 h 569"/>
              <a:gd name="T16" fmla="*/ 0 w 359"/>
              <a:gd name="T17" fmla="*/ 179 h 569"/>
              <a:gd name="T18" fmla="*/ 180 w 359"/>
              <a:gd name="T19" fmla="*/ 569 h 569"/>
              <a:gd name="T20" fmla="*/ 359 w 359"/>
              <a:gd name="T21" fmla="*/ 179 h 569"/>
              <a:gd name="T22" fmla="*/ 180 w 359"/>
              <a:gd name="T23" fmla="*/ 0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9" h="569">
                <a:moveTo>
                  <a:pt x="180" y="318"/>
                </a:moveTo>
                <a:lnTo>
                  <a:pt x="180" y="318"/>
                </a:lnTo>
                <a:cubicBezTo>
                  <a:pt x="101" y="318"/>
                  <a:pt x="37" y="255"/>
                  <a:pt x="37" y="176"/>
                </a:cubicBezTo>
                <a:cubicBezTo>
                  <a:pt x="37" y="97"/>
                  <a:pt x="101" y="33"/>
                  <a:pt x="180" y="33"/>
                </a:cubicBezTo>
                <a:cubicBezTo>
                  <a:pt x="258" y="33"/>
                  <a:pt x="322" y="97"/>
                  <a:pt x="322" y="176"/>
                </a:cubicBezTo>
                <a:cubicBezTo>
                  <a:pt x="322" y="255"/>
                  <a:pt x="258" y="318"/>
                  <a:pt x="180" y="318"/>
                </a:cubicBezTo>
                <a:close/>
                <a:moveTo>
                  <a:pt x="180" y="0"/>
                </a:moveTo>
                <a:lnTo>
                  <a:pt x="180" y="0"/>
                </a:lnTo>
                <a:cubicBezTo>
                  <a:pt x="81" y="0"/>
                  <a:pt x="0" y="80"/>
                  <a:pt x="0" y="179"/>
                </a:cubicBezTo>
                <a:cubicBezTo>
                  <a:pt x="0" y="278"/>
                  <a:pt x="180" y="569"/>
                  <a:pt x="180" y="569"/>
                </a:cubicBezTo>
                <a:cubicBezTo>
                  <a:pt x="180" y="569"/>
                  <a:pt x="359" y="278"/>
                  <a:pt x="359" y="179"/>
                </a:cubicBezTo>
                <a:cubicBezTo>
                  <a:pt x="359" y="80"/>
                  <a:pt x="279" y="0"/>
                  <a:pt x="180" y="0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37897" y="4512810"/>
            <a:ext cx="19475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kern="0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771472" y="4512810"/>
            <a:ext cx="19475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kern="0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05047" y="4512810"/>
            <a:ext cx="19475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kern="0" dirty="0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238622" y="4512810"/>
            <a:ext cx="19475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kern="0" dirty="0">
              <a:cs typeface="+mn-ea"/>
              <a:sym typeface="+mn-lt"/>
            </a:endParaRPr>
          </a:p>
        </p:txBody>
      </p:sp>
      <p:pic>
        <p:nvPicPr>
          <p:cNvPr id="25" name="图片 24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25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CONTENT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01 </a:t>
            </a:r>
            <a:r>
              <a:rPr lang="zh-CN" altLang="en-US" dirty="0">
                <a:cs typeface="+mn-ea"/>
                <a:sym typeface="+mn-lt"/>
              </a:rPr>
              <a:t>工作回顾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02 </a:t>
            </a:r>
            <a:r>
              <a:rPr lang="zh-CN" altLang="en-US" dirty="0">
                <a:cs typeface="+mn-ea"/>
                <a:sym typeface="+mn-lt"/>
              </a:rPr>
              <a:t>心得体会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03 </a:t>
            </a:r>
            <a:r>
              <a:rPr lang="zh-CN" altLang="en-US" dirty="0">
                <a:cs typeface="+mn-ea"/>
                <a:sym typeface="+mn-lt"/>
              </a:rPr>
              <a:t>经验教训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04 </a:t>
            </a:r>
            <a:r>
              <a:rPr lang="zh-CN" altLang="en-US" dirty="0">
                <a:cs typeface="+mn-ea"/>
                <a:sym typeface="+mn-lt"/>
              </a:rPr>
              <a:t>新年计划</a:t>
            </a: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73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Thank You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500437" y="4736839"/>
            <a:ext cx="5191125" cy="40011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PRESENTED BY OfficePLUS</a:t>
            </a:r>
          </a:p>
        </p:txBody>
      </p:sp>
      <p:pic>
        <p:nvPicPr>
          <p:cNvPr id="4" name="图片 3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7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512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7576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70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72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913928"/>
            <a:ext cx="7132740" cy="523220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892300" y="1883606"/>
            <a:ext cx="8407400" cy="1692771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>
                <a:cs typeface="+mn-ea"/>
                <a:sym typeface="+mn-lt"/>
              </a:rPr>
              <a:t>8-14</a:t>
            </a:r>
            <a:r>
              <a:rPr lang="zh-CN" altLang="en-US" dirty="0">
                <a:cs typeface="+mn-ea"/>
                <a:sym typeface="+mn-lt"/>
              </a:rPr>
              <a:t>号字，</a:t>
            </a:r>
            <a:r>
              <a:rPr lang="en-US" altLang="zh-CN" dirty="0">
                <a:cs typeface="+mn-ea"/>
                <a:sym typeface="+mn-lt"/>
              </a:rPr>
              <a:t>1.3</a:t>
            </a:r>
            <a:r>
              <a:rPr lang="zh-CN" altLang="en-US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>
                <a:cs typeface="+mn-ea"/>
                <a:sym typeface="+mn-lt"/>
              </a:rPr>
              <a:t>8-14</a:t>
            </a:r>
            <a:r>
              <a:rPr lang="zh-CN" altLang="en-US" dirty="0">
                <a:cs typeface="+mn-ea"/>
                <a:sym typeface="+mn-lt"/>
              </a:rPr>
              <a:t>号字，</a:t>
            </a:r>
            <a:r>
              <a:rPr lang="en-US" altLang="zh-CN" dirty="0">
                <a:cs typeface="+mn-ea"/>
                <a:sym typeface="+mn-lt"/>
              </a:rPr>
              <a:t>1.3</a:t>
            </a:r>
            <a:r>
              <a:rPr lang="zh-CN" altLang="en-US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4684003" y="4026684"/>
            <a:ext cx="2823994" cy="400110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点击此处添加标题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512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01 </a:t>
            </a:r>
            <a:r>
              <a:rPr lang="zh-CN" altLang="en-US" dirty="0">
                <a:cs typeface="+mn-ea"/>
                <a:sym typeface="+mn-lt"/>
              </a:rPr>
              <a:t>工作回顾</a:t>
            </a:r>
          </a:p>
        </p:txBody>
      </p:sp>
      <p:pic>
        <p:nvPicPr>
          <p:cNvPr id="3" name="图片 2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06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 </a:t>
            </a:r>
            <a:r>
              <a:rPr lang="zh-CN" altLang="en-US" dirty="0">
                <a:cs typeface="+mn-ea"/>
                <a:sym typeface="+mn-lt"/>
              </a:rPr>
              <a:t>工作回顾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88067" y="1255804"/>
            <a:ext cx="841586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200" kern="0" dirty="0">
              <a:cs typeface="+mn-ea"/>
              <a:sym typeface="+mn-lt"/>
            </a:endParaRPr>
          </a:p>
        </p:txBody>
      </p:sp>
      <p:grpSp>
        <p:nvGrpSpPr>
          <p:cNvPr id="7" name="组合 45"/>
          <p:cNvGrpSpPr/>
          <p:nvPr/>
        </p:nvGrpSpPr>
        <p:grpSpPr>
          <a:xfrm>
            <a:off x="1990818" y="2783935"/>
            <a:ext cx="1077624" cy="938606"/>
            <a:chOff x="501650" y="3292475"/>
            <a:chExt cx="1735138" cy="1511300"/>
          </a:xfrm>
          <a:solidFill>
            <a:schemeClr val="tx1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" name="组合 45"/>
          <p:cNvGrpSpPr/>
          <p:nvPr/>
        </p:nvGrpSpPr>
        <p:grpSpPr>
          <a:xfrm>
            <a:off x="5557188" y="2783935"/>
            <a:ext cx="1077624" cy="938606"/>
            <a:chOff x="501650" y="3292475"/>
            <a:chExt cx="1735138" cy="1511300"/>
          </a:xfrm>
          <a:solidFill>
            <a:schemeClr val="tx1"/>
          </a:solidFill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45"/>
          <p:cNvGrpSpPr/>
          <p:nvPr/>
        </p:nvGrpSpPr>
        <p:grpSpPr>
          <a:xfrm>
            <a:off x="9123558" y="2783935"/>
            <a:ext cx="1077624" cy="938606"/>
            <a:chOff x="501650" y="3292475"/>
            <a:chExt cx="1735138" cy="1511300"/>
          </a:xfrm>
          <a:solidFill>
            <a:schemeClr val="tx1"/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513968" y="3831404"/>
            <a:ext cx="2031325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kern="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80337" y="3831404"/>
            <a:ext cx="2031325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kern="0">
                <a:cs typeface="+mn-ea"/>
                <a:sym typeface="+mn-lt"/>
              </a:rPr>
              <a:t>点击此处添加标题</a:t>
            </a:r>
            <a:endParaRPr lang="zh-CN" altLang="en-US" b="1" kern="0" dirty="0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646707" y="3831404"/>
            <a:ext cx="2031325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kern="0">
                <a:cs typeface="+mn-ea"/>
                <a:sym typeface="+mn-lt"/>
              </a:rPr>
              <a:t>点击此处添加标题</a:t>
            </a:r>
            <a:endParaRPr lang="zh-CN" altLang="en-US" b="1" kern="0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86338" y="4346588"/>
            <a:ext cx="24865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</a:t>
            </a:r>
            <a:endParaRPr lang="zh-CN" altLang="en-US" sz="1200" kern="0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52708" y="4346588"/>
            <a:ext cx="24865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</a:t>
            </a:r>
            <a:endParaRPr lang="zh-CN" altLang="en-US" sz="1200" kern="0" dirty="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19078" y="4346588"/>
            <a:ext cx="24865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</a:t>
            </a:r>
            <a:endParaRPr lang="zh-CN" altLang="en-US" sz="1200" kern="0" dirty="0">
              <a:cs typeface="+mn-ea"/>
              <a:sym typeface="+mn-lt"/>
            </a:endParaRPr>
          </a:p>
        </p:txBody>
      </p:sp>
      <p:pic>
        <p:nvPicPr>
          <p:cNvPr id="32" name="图片 31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675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 </a:t>
            </a:r>
            <a:r>
              <a:rPr lang="zh-CN" altLang="en-US" dirty="0">
                <a:cs typeface="+mn-ea"/>
                <a:sym typeface="+mn-lt"/>
              </a:rPr>
              <a:t>工作回顾</a:t>
            </a:r>
          </a:p>
        </p:txBody>
      </p:sp>
      <p:pic>
        <p:nvPicPr>
          <p:cNvPr id="6" name="Picture 2" descr="http://dc.officeplus.cn/t/78/2469A2B954698C6592C0494B2669384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3" t="12500" r="21883" b="12500"/>
          <a:stretch/>
        </p:blipFill>
        <p:spPr bwMode="auto">
          <a:xfrm>
            <a:off x="7554096" y="1350663"/>
            <a:ext cx="2607552" cy="19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半闭框 10"/>
          <p:cNvSpPr/>
          <p:nvPr/>
        </p:nvSpPr>
        <p:spPr>
          <a:xfrm rot="18900000">
            <a:off x="1006157" y="2957816"/>
            <a:ext cx="697022" cy="697022"/>
          </a:xfrm>
          <a:prstGeom prst="halfFrame">
            <a:avLst>
              <a:gd name="adj1" fmla="val 19225"/>
              <a:gd name="adj2" fmla="val 1922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半闭框 18"/>
          <p:cNvSpPr/>
          <p:nvPr/>
        </p:nvSpPr>
        <p:spPr>
          <a:xfrm rot="2700000" flipH="1">
            <a:off x="10460326" y="2957816"/>
            <a:ext cx="697022" cy="697022"/>
          </a:xfrm>
          <a:prstGeom prst="halfFrame">
            <a:avLst>
              <a:gd name="adj1" fmla="val 19225"/>
              <a:gd name="adj2" fmla="val 1922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0" name="Picture 2" descr="http://dc.officeplus.cn/t/78/2469A2B954698C6592C0494B2669384B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3" t="12500" r="21883" b="12500"/>
          <a:stretch/>
        </p:blipFill>
        <p:spPr bwMode="auto">
          <a:xfrm>
            <a:off x="4777976" y="1350663"/>
            <a:ext cx="2607552" cy="19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dc.officeplus.cn/t/78/2469A2B954698C6592C0494B2669384B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3" t="12500" r="21883" b="12500"/>
          <a:stretch/>
        </p:blipFill>
        <p:spPr bwMode="auto">
          <a:xfrm>
            <a:off x="2001856" y="1350663"/>
            <a:ext cx="2607552" cy="19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dc.officeplus.cn/t/78/2469A2B954698C6592C0494B2669384B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3" t="12500" r="21883" b="12500"/>
          <a:stretch/>
        </p:blipFill>
        <p:spPr bwMode="auto">
          <a:xfrm>
            <a:off x="7554096" y="3487471"/>
            <a:ext cx="2607552" cy="19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dc.officeplus.cn/t/78/2469A2B954698C6592C0494B2669384B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3" t="12500" r="21883" b="12500"/>
          <a:stretch/>
        </p:blipFill>
        <p:spPr bwMode="auto">
          <a:xfrm>
            <a:off x="4777976" y="3487471"/>
            <a:ext cx="2607552" cy="19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dc.officeplus.cn/t/78/2469A2B954698C6592C0494B2669384B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3" t="12500" r="21883" b="12500"/>
          <a:stretch/>
        </p:blipFill>
        <p:spPr bwMode="auto">
          <a:xfrm>
            <a:off x="2001856" y="3487471"/>
            <a:ext cx="2607552" cy="19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5066090" y="587987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4777976" y="5879870"/>
            <a:ext cx="26075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pic>
        <p:nvPicPr>
          <p:cNvPr id="29" name="图片 28">
            <a:hlinkClick r:id="rId4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33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 </a:t>
            </a:r>
            <a:r>
              <a:rPr lang="zh-CN" altLang="en-US" dirty="0">
                <a:cs typeface="+mn-ea"/>
                <a:sym typeface="+mn-lt"/>
              </a:rPr>
              <a:t>工作回顾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2500" r="12500"/>
          <a:stretch/>
        </p:blipFill>
        <p:spPr>
          <a:xfrm>
            <a:off x="1387831" y="1988214"/>
            <a:ext cx="2957367" cy="2218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2500" r="12500"/>
          <a:stretch/>
        </p:blipFill>
        <p:spPr>
          <a:xfrm>
            <a:off x="4617316" y="1988214"/>
            <a:ext cx="2957367" cy="2218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2500" r="12500"/>
          <a:stretch/>
        </p:blipFill>
        <p:spPr>
          <a:xfrm>
            <a:off x="7846801" y="1988214"/>
            <a:ext cx="2957367" cy="22180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87831" y="4206239"/>
            <a:ext cx="2957367" cy="18480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17315" y="4206239"/>
            <a:ext cx="2957367" cy="18480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46799" y="4206239"/>
            <a:ext cx="2957367" cy="18480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88989" y="4383984"/>
            <a:ext cx="2031325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kern="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07260" y="4789290"/>
            <a:ext cx="259478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1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cs typeface="+mn-ea"/>
                <a:sym typeface="+mn-lt"/>
              </a:rPr>
              <a:t>8-14</a:t>
            </a:r>
            <a:r>
              <a:rPr lang="zh-CN" altLang="en-US" sz="1100" dirty="0">
                <a:cs typeface="+mn-ea"/>
                <a:sym typeface="+mn-lt"/>
              </a:rPr>
              <a:t>号字，</a:t>
            </a:r>
            <a:r>
              <a:rPr lang="en-US" altLang="zh-CN" sz="1100" dirty="0">
                <a:cs typeface="+mn-ea"/>
                <a:sym typeface="+mn-lt"/>
              </a:rPr>
              <a:t>1.3</a:t>
            </a:r>
            <a:r>
              <a:rPr lang="zh-CN" altLang="en-US" sz="1100" dirty="0">
                <a:cs typeface="+mn-ea"/>
                <a:sym typeface="+mn-lt"/>
              </a:rPr>
              <a:t>倍字间距。</a:t>
            </a:r>
            <a:endParaRPr lang="zh-CN" altLang="en-US" sz="1100" kern="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80337" y="4383984"/>
            <a:ext cx="2031325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kern="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798608" y="4789290"/>
            <a:ext cx="259478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1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cs typeface="+mn-ea"/>
                <a:sym typeface="+mn-lt"/>
              </a:rPr>
              <a:t>8-14</a:t>
            </a:r>
            <a:r>
              <a:rPr lang="zh-CN" altLang="en-US" sz="1100" dirty="0">
                <a:cs typeface="+mn-ea"/>
                <a:sym typeface="+mn-lt"/>
              </a:rPr>
              <a:t>号字，</a:t>
            </a:r>
            <a:r>
              <a:rPr lang="en-US" altLang="zh-CN" sz="1100" dirty="0">
                <a:cs typeface="+mn-ea"/>
                <a:sym typeface="+mn-lt"/>
              </a:rPr>
              <a:t>1.3</a:t>
            </a:r>
            <a:r>
              <a:rPr lang="zh-CN" altLang="en-US" sz="1100" dirty="0">
                <a:cs typeface="+mn-ea"/>
                <a:sym typeface="+mn-lt"/>
              </a:rPr>
              <a:t>倍字间距。</a:t>
            </a:r>
            <a:endParaRPr lang="zh-CN" altLang="en-US" sz="1100" kern="0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19433" y="4383984"/>
            <a:ext cx="2031325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kern="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037704" y="4789290"/>
            <a:ext cx="259478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1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cs typeface="+mn-ea"/>
                <a:sym typeface="+mn-lt"/>
              </a:rPr>
              <a:t>8-14</a:t>
            </a:r>
            <a:r>
              <a:rPr lang="zh-CN" altLang="en-US" sz="1100" dirty="0">
                <a:cs typeface="+mn-ea"/>
                <a:sym typeface="+mn-lt"/>
              </a:rPr>
              <a:t>号字，</a:t>
            </a:r>
            <a:r>
              <a:rPr lang="en-US" altLang="zh-CN" sz="1100" dirty="0">
                <a:cs typeface="+mn-ea"/>
                <a:sym typeface="+mn-lt"/>
              </a:rPr>
              <a:t>1.3</a:t>
            </a:r>
            <a:r>
              <a:rPr lang="zh-CN" altLang="en-US" sz="1100" dirty="0">
                <a:cs typeface="+mn-ea"/>
                <a:sym typeface="+mn-lt"/>
              </a:rPr>
              <a:t>倍字间距。</a:t>
            </a:r>
            <a:endParaRPr lang="zh-CN" altLang="en-US" sz="1100" kern="0" dirty="0">
              <a:cs typeface="+mn-ea"/>
              <a:sym typeface="+mn-lt"/>
            </a:endParaRPr>
          </a:p>
        </p:txBody>
      </p:sp>
      <p:pic>
        <p:nvPicPr>
          <p:cNvPr id="20" name="图片 19">
            <a:hlinkClick r:id="rId5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853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02 </a:t>
            </a:r>
            <a:r>
              <a:rPr lang="zh-CN" altLang="en-US" dirty="0">
                <a:cs typeface="+mn-ea"/>
                <a:sym typeface="+mn-lt"/>
              </a:rPr>
              <a:t>心得体会</a:t>
            </a:r>
          </a:p>
        </p:txBody>
      </p:sp>
      <p:pic>
        <p:nvPicPr>
          <p:cNvPr id="3" name="图片 2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1153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9630" y="390708"/>
            <a:ext cx="7132740" cy="523220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Two </a:t>
            </a:r>
            <a:r>
              <a:rPr lang="zh-CN" altLang="en-US" dirty="0">
                <a:cs typeface="+mn-ea"/>
                <a:sym typeface="+mn-lt"/>
              </a:rPr>
              <a:t>心得体会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617626476"/>
              </p:ext>
            </p:extLst>
          </p:nvPr>
        </p:nvGraphicFramePr>
        <p:xfrm>
          <a:off x="977900" y="2044931"/>
          <a:ext cx="10236200" cy="3839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888067" y="1255804"/>
            <a:ext cx="841586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cs typeface="+mn-ea"/>
                <a:sym typeface="+mn-lt"/>
              </a:rPr>
              <a:t>8-14</a:t>
            </a:r>
            <a:r>
              <a:rPr lang="zh-CN" altLang="en-US" sz="1200" dirty="0">
                <a:cs typeface="+mn-ea"/>
                <a:sym typeface="+mn-lt"/>
              </a:rPr>
              <a:t>号字，</a:t>
            </a:r>
            <a:r>
              <a:rPr lang="en-US" altLang="zh-CN" sz="1200" dirty="0">
                <a:cs typeface="+mn-ea"/>
                <a:sym typeface="+mn-lt"/>
              </a:rPr>
              <a:t>1.3</a:t>
            </a:r>
            <a:r>
              <a:rPr lang="zh-CN" altLang="en-US" sz="1200" dirty="0"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200" kern="0" dirty="0">
              <a:cs typeface="+mn-ea"/>
              <a:sym typeface="+mn-lt"/>
            </a:endParaRPr>
          </a:p>
        </p:txBody>
      </p:sp>
      <p:pic>
        <p:nvPicPr>
          <p:cNvPr id="9" name="图片 8">
            <a:hlinkClick r:id="rId4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0" y="642922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40126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zv42tnd"/>
</p:tagLst>
</file>

<file path=ppt/theme/theme1.xml><?xml version="1.0" encoding="utf-8"?>
<a:theme xmlns:a="http://schemas.openxmlformats.org/drawingml/2006/main" name="模板页面">
  <a:themeElements>
    <a:clrScheme name="稳重灰黑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EAA87"/>
      </a:accent1>
      <a:accent2>
        <a:srgbClr val="282828"/>
      </a:accent2>
      <a:accent3>
        <a:srgbClr val="F5F4F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</TotalTime>
  <Words>1590</Words>
  <Application>Microsoft Office PowerPoint</Application>
  <PresentationFormat>宽屏</PresentationFormat>
  <Paragraphs>113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宋体</vt:lpstr>
      <vt:lpstr>微软雅黑</vt:lpstr>
      <vt:lpstr>Arial</vt:lpstr>
      <vt:lpstr>Calibri</vt:lpstr>
      <vt:lpstr>Century Gothic</vt:lpstr>
      <vt:lpstr>Segoe UI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刘云轩</cp:lastModifiedBy>
  <cp:revision>49</cp:revision>
  <dcterms:created xsi:type="dcterms:W3CDTF">2015-08-18T02:51:41Z</dcterms:created>
  <dcterms:modified xsi:type="dcterms:W3CDTF">2016-07-20T08:05:20Z</dcterms:modified>
  <cp:category/>
</cp:coreProperties>
</file>